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Geo"/>
      <p:regular r:id="rId40"/>
      <p:italic r:id="rId41"/>
    </p:embeddedFont>
    <p:embeddedFont>
      <p:font typeface="Cambria Math"/>
      <p:regular r:id="rId42"/>
    </p:embeddedFont>
    <p:embeddedFont>
      <p:font typeface="Comfortaa"/>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4F6721-5E26-45F9-B6DC-E50F0FE94F1D}">
  <a:tblStyle styleId="{FC4F6721-5E26-45F9-B6DC-E50F0FE94F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eo-regular.fntdata"/><Relationship Id="rId20" Type="http://schemas.openxmlformats.org/officeDocument/2006/relationships/slide" Target="slides/slide15.xml"/><Relationship Id="rId42" Type="http://schemas.openxmlformats.org/officeDocument/2006/relationships/font" Target="fonts/CambriaMath-regular.fntdata"/><Relationship Id="rId41" Type="http://schemas.openxmlformats.org/officeDocument/2006/relationships/font" Target="fonts/Geo-italic.fntdata"/><Relationship Id="rId22" Type="http://schemas.openxmlformats.org/officeDocument/2006/relationships/slide" Target="slides/slide17.xml"/><Relationship Id="rId44" Type="http://schemas.openxmlformats.org/officeDocument/2006/relationships/font" Target="fonts/Comfortaa-bold.fntdata"/><Relationship Id="rId21" Type="http://schemas.openxmlformats.org/officeDocument/2006/relationships/slide" Target="slides/slide16.xml"/><Relationship Id="rId43" Type="http://schemas.openxmlformats.org/officeDocument/2006/relationships/font" Target="fonts/Comfortaa-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b25978b7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b25978b7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b25978b7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12b25978b78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bd922774a_4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bd922774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b25978b78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b25978b7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b25978b78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b25978b7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b25978b78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b25978b78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b25978b78_1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b25978b7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b25978b78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b25978b7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c3c9fb0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12c3c9fb0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b25978b7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2b25978b7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c3c9fb00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12c3c9fb00d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c3c9fb00d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c3c9fb00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bd922774a_4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bd922774a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c3c9fb00d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c3c9fb00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bd922774a_4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bd922774a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bd922774a_4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bd922774a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bd922774a_4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bd922774a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c3c9fb0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2c3c9fb00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bd922774a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bd922774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b25978b78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b25978b7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b25978b78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b25978b7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b25978b78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b25978b7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b25978b78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b25978b7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c3c9fb00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12c3c9fb00d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b25978b7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12b25978b78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b25978b7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b25978b7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b25978b7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2b25978b78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854896" y="1122363"/>
            <a:ext cx="7276733" cy="338139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4800"/>
              <a:buFont typeface="Geo"/>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854894" y="4612942"/>
            <a:ext cx="7276733" cy="1181683"/>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1260"/>
              <a:buNone/>
              <a:defRPr sz="1800" cap="none"/>
            </a:lvl1pPr>
            <a:lvl2pPr lvl="1" algn="ctr">
              <a:lnSpc>
                <a:spcPct val="120000"/>
              </a:lnSpc>
              <a:spcBef>
                <a:spcPts val="500"/>
              </a:spcBef>
              <a:spcAft>
                <a:spcPts val="0"/>
              </a:spcAft>
              <a:buClr>
                <a:schemeClr val="lt2"/>
              </a:buClr>
              <a:buSzPts val="1400"/>
              <a:buFont typeface="Geo"/>
              <a:buNone/>
              <a:defRPr sz="2000"/>
            </a:lvl2pPr>
            <a:lvl3pPr lvl="2" algn="ctr">
              <a:lnSpc>
                <a:spcPct val="120000"/>
              </a:lnSpc>
              <a:spcBef>
                <a:spcPts val="500"/>
              </a:spcBef>
              <a:spcAft>
                <a:spcPts val="0"/>
              </a:spcAft>
              <a:buClr>
                <a:schemeClr val="lt2"/>
              </a:buClr>
              <a:buSzPts val="1260"/>
              <a:buNone/>
              <a:defRPr sz="1800"/>
            </a:lvl3pPr>
            <a:lvl4pPr lvl="3" algn="ctr">
              <a:lnSpc>
                <a:spcPct val="120000"/>
              </a:lnSpc>
              <a:spcBef>
                <a:spcPts val="500"/>
              </a:spcBef>
              <a:spcAft>
                <a:spcPts val="0"/>
              </a:spcAft>
              <a:buClr>
                <a:schemeClr val="lt2"/>
              </a:buClr>
              <a:buSzPts val="1120"/>
              <a:buNone/>
              <a:defRPr sz="1600"/>
            </a:lvl4pPr>
            <a:lvl5pPr lvl="4" algn="ctr">
              <a:lnSpc>
                <a:spcPct val="120000"/>
              </a:lnSpc>
              <a:spcBef>
                <a:spcPts val="500"/>
              </a:spcBef>
              <a:spcAft>
                <a:spcPts val="0"/>
              </a:spcAft>
              <a:buClr>
                <a:schemeClr val="lt2"/>
              </a:buClr>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5" name="Google Shape;15;p2"/>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1"/>
          <p:cNvSpPr txBox="1"/>
          <p:nvPr>
            <p:ph type="title"/>
          </p:nvPr>
        </p:nvSpPr>
        <p:spPr>
          <a:xfrm>
            <a:off x="849760" y="876302"/>
            <a:ext cx="10427840" cy="108605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txBox="1"/>
          <p:nvPr>
            <p:ph idx="1" type="body"/>
          </p:nvPr>
        </p:nvSpPr>
        <p:spPr>
          <a:xfrm rot="5400000">
            <a:off x="4112030" y="-1196287"/>
            <a:ext cx="3903298" cy="10427841"/>
          </a:xfrm>
          <a:prstGeom prst="rect">
            <a:avLst/>
          </a:prstGeom>
          <a:noFill/>
          <a:ln>
            <a:noFill/>
          </a:ln>
        </p:spPr>
        <p:txBody>
          <a:bodyPr anchorCtr="0" anchor="t" bIns="45700" lIns="91425" spcFirstLastPara="1" rIns="91425" wrap="square" tIns="45700">
            <a:normAutofit/>
          </a:bodyPr>
          <a:lstStyle>
            <a:lvl1pPr indent="-308610" lvl="0" marL="457200" algn="l">
              <a:lnSpc>
                <a:spcPct val="120000"/>
              </a:lnSpc>
              <a:spcBef>
                <a:spcPts val="1000"/>
              </a:spcBef>
              <a:spcAft>
                <a:spcPts val="0"/>
              </a:spcAft>
              <a:buClr>
                <a:schemeClr val="lt2"/>
              </a:buClr>
              <a:buSzPts val="1260"/>
              <a:buChar char="•"/>
              <a:defRPr/>
            </a:lvl1pPr>
            <a:lvl2pPr indent="-228600" lvl="1" marL="914400" algn="l">
              <a:lnSpc>
                <a:spcPct val="120000"/>
              </a:lnSpc>
              <a:spcBef>
                <a:spcPts val="500"/>
              </a:spcBef>
              <a:spcAft>
                <a:spcPts val="0"/>
              </a:spcAft>
              <a:buClr>
                <a:schemeClr val="lt2"/>
              </a:buClr>
              <a:buSzPts val="1260"/>
              <a:buNone/>
              <a:defRPr/>
            </a:lvl2pPr>
            <a:lvl3pPr indent="-308610" lvl="2" marL="1371600" algn="l">
              <a:lnSpc>
                <a:spcPct val="120000"/>
              </a:lnSpc>
              <a:spcBef>
                <a:spcPts val="500"/>
              </a:spcBef>
              <a:spcAft>
                <a:spcPts val="0"/>
              </a:spcAft>
              <a:buClr>
                <a:schemeClr val="lt2"/>
              </a:buClr>
              <a:buSzPts val="1260"/>
              <a:buChar char="•"/>
              <a:defRPr/>
            </a:lvl3pPr>
            <a:lvl4pPr indent="-228600" lvl="3" marL="1828800" algn="l">
              <a:lnSpc>
                <a:spcPct val="120000"/>
              </a:lnSpc>
              <a:spcBef>
                <a:spcPts val="500"/>
              </a:spcBef>
              <a:spcAft>
                <a:spcPts val="0"/>
              </a:spcAft>
              <a:buClr>
                <a:schemeClr val="lt2"/>
              </a:buClr>
              <a:buSzPts val="1260"/>
              <a:buNone/>
              <a:defRPr/>
            </a:lvl4pPr>
            <a:lvl5pPr indent="-308610" lvl="4" marL="2286000" algn="l">
              <a:lnSpc>
                <a:spcPct val="120000"/>
              </a:lnSpc>
              <a:spcBef>
                <a:spcPts val="500"/>
              </a:spcBef>
              <a:spcAft>
                <a:spcPts val="0"/>
              </a:spcAft>
              <a:buClr>
                <a:schemeClr val="lt2"/>
              </a:buClr>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4" name="Google Shape;74;p11"/>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2"/>
          <p:cNvSpPr txBox="1"/>
          <p:nvPr>
            <p:ph type="title"/>
          </p:nvPr>
        </p:nvSpPr>
        <p:spPr>
          <a:xfrm rot="5400000">
            <a:off x="7448549" y="2152650"/>
            <a:ext cx="5181601" cy="26289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body"/>
          </p:nvPr>
        </p:nvSpPr>
        <p:spPr>
          <a:xfrm rot="5400000">
            <a:off x="2114550" y="-400050"/>
            <a:ext cx="5181601" cy="7734300"/>
          </a:xfrm>
          <a:prstGeom prst="rect">
            <a:avLst/>
          </a:prstGeom>
          <a:noFill/>
          <a:ln>
            <a:noFill/>
          </a:ln>
        </p:spPr>
        <p:txBody>
          <a:bodyPr anchorCtr="0" anchor="t" bIns="45700" lIns="91425" spcFirstLastPara="1" rIns="91425" wrap="square" tIns="45700">
            <a:normAutofit/>
          </a:bodyPr>
          <a:lstStyle>
            <a:lvl1pPr indent="-308610" lvl="0" marL="457200" algn="l">
              <a:lnSpc>
                <a:spcPct val="120000"/>
              </a:lnSpc>
              <a:spcBef>
                <a:spcPts val="1000"/>
              </a:spcBef>
              <a:spcAft>
                <a:spcPts val="0"/>
              </a:spcAft>
              <a:buClr>
                <a:schemeClr val="lt2"/>
              </a:buClr>
              <a:buSzPts val="1260"/>
              <a:buChar char="•"/>
              <a:defRPr/>
            </a:lvl1pPr>
            <a:lvl2pPr indent="-228600" lvl="1" marL="914400" algn="l">
              <a:lnSpc>
                <a:spcPct val="120000"/>
              </a:lnSpc>
              <a:spcBef>
                <a:spcPts val="500"/>
              </a:spcBef>
              <a:spcAft>
                <a:spcPts val="0"/>
              </a:spcAft>
              <a:buClr>
                <a:schemeClr val="lt2"/>
              </a:buClr>
              <a:buSzPts val="1260"/>
              <a:buNone/>
              <a:defRPr/>
            </a:lvl2pPr>
            <a:lvl3pPr indent="-308610" lvl="2" marL="1371600" algn="l">
              <a:lnSpc>
                <a:spcPct val="120000"/>
              </a:lnSpc>
              <a:spcBef>
                <a:spcPts val="500"/>
              </a:spcBef>
              <a:spcAft>
                <a:spcPts val="0"/>
              </a:spcAft>
              <a:buClr>
                <a:schemeClr val="lt2"/>
              </a:buClr>
              <a:buSzPts val="1260"/>
              <a:buChar char="•"/>
              <a:defRPr/>
            </a:lvl3pPr>
            <a:lvl4pPr indent="-228600" lvl="3" marL="1828800" algn="l">
              <a:lnSpc>
                <a:spcPct val="120000"/>
              </a:lnSpc>
              <a:spcBef>
                <a:spcPts val="500"/>
              </a:spcBef>
              <a:spcAft>
                <a:spcPts val="0"/>
              </a:spcAft>
              <a:buClr>
                <a:schemeClr val="lt2"/>
              </a:buClr>
              <a:buSzPts val="1260"/>
              <a:buNone/>
              <a:defRPr/>
            </a:lvl4pPr>
            <a:lvl5pPr indent="-308610" lvl="4" marL="2286000" algn="l">
              <a:lnSpc>
                <a:spcPct val="120000"/>
              </a:lnSpc>
              <a:spcBef>
                <a:spcPts val="500"/>
              </a:spcBef>
              <a:spcAft>
                <a:spcPts val="0"/>
              </a:spcAft>
              <a:buClr>
                <a:schemeClr val="lt2"/>
              </a:buClr>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 name="Google Shape;80;p12"/>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849760" y="876302"/>
            <a:ext cx="10427840" cy="108605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849758" y="2065984"/>
            <a:ext cx="10427841" cy="3903298"/>
          </a:xfrm>
          <a:prstGeom prst="rect">
            <a:avLst/>
          </a:prstGeom>
          <a:noFill/>
          <a:ln>
            <a:noFill/>
          </a:ln>
        </p:spPr>
        <p:txBody>
          <a:bodyPr anchorCtr="0" anchor="t" bIns="45700" lIns="91425" spcFirstLastPara="1" rIns="91425" wrap="square" tIns="45700">
            <a:normAutofit/>
          </a:bodyPr>
          <a:lstStyle>
            <a:lvl1pPr indent="-308610" lvl="0" marL="457200" algn="l">
              <a:lnSpc>
                <a:spcPct val="120000"/>
              </a:lnSpc>
              <a:spcBef>
                <a:spcPts val="1000"/>
              </a:spcBef>
              <a:spcAft>
                <a:spcPts val="0"/>
              </a:spcAft>
              <a:buClr>
                <a:schemeClr val="lt2"/>
              </a:buClr>
              <a:buSzPts val="1260"/>
              <a:buChar char="•"/>
              <a:defRPr/>
            </a:lvl1pPr>
            <a:lvl2pPr indent="-228600" lvl="1" marL="914400" algn="l">
              <a:lnSpc>
                <a:spcPct val="120000"/>
              </a:lnSpc>
              <a:spcBef>
                <a:spcPts val="500"/>
              </a:spcBef>
              <a:spcAft>
                <a:spcPts val="0"/>
              </a:spcAft>
              <a:buClr>
                <a:schemeClr val="lt2"/>
              </a:buClr>
              <a:buSzPts val="1260"/>
              <a:buNone/>
              <a:defRPr/>
            </a:lvl2pPr>
            <a:lvl3pPr indent="-308610" lvl="2" marL="1371600" algn="l">
              <a:lnSpc>
                <a:spcPct val="120000"/>
              </a:lnSpc>
              <a:spcBef>
                <a:spcPts val="500"/>
              </a:spcBef>
              <a:spcAft>
                <a:spcPts val="0"/>
              </a:spcAft>
              <a:buClr>
                <a:schemeClr val="lt2"/>
              </a:buClr>
              <a:buSzPts val="1260"/>
              <a:buChar char="•"/>
              <a:defRPr/>
            </a:lvl3pPr>
            <a:lvl4pPr indent="-228600" lvl="3" marL="1828800" algn="l">
              <a:lnSpc>
                <a:spcPct val="120000"/>
              </a:lnSpc>
              <a:spcBef>
                <a:spcPts val="500"/>
              </a:spcBef>
              <a:spcAft>
                <a:spcPts val="0"/>
              </a:spcAft>
              <a:buClr>
                <a:schemeClr val="lt2"/>
              </a:buClr>
              <a:buSzPts val="1260"/>
              <a:buNone/>
              <a:defRPr/>
            </a:lvl4pPr>
            <a:lvl5pPr indent="-308610" lvl="4" marL="2286000" algn="l">
              <a:lnSpc>
                <a:spcPct val="120000"/>
              </a:lnSpc>
              <a:spcBef>
                <a:spcPts val="500"/>
              </a:spcBef>
              <a:spcAft>
                <a:spcPts val="0"/>
              </a:spcAft>
              <a:buClr>
                <a:schemeClr val="lt2"/>
              </a:buClr>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 name="Google Shape;21;p3"/>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4" name="Shape 24"/>
        <p:cNvGrpSpPr/>
        <p:nvPr/>
      </p:nvGrpSpPr>
      <p:grpSpPr>
        <a:xfrm>
          <a:off x="0" y="0"/>
          <a:ext cx="0" cy="0"/>
          <a:chOff x="0" y="0"/>
          <a:chExt cx="0" cy="0"/>
        </a:xfrm>
      </p:grpSpPr>
      <p:sp>
        <p:nvSpPr>
          <p:cNvPr id="25" name="Google Shape;25;p4"/>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831849" y="876299"/>
            <a:ext cx="7876722" cy="371316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5400"/>
              <a:buFont typeface="Geo"/>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831850" y="4746170"/>
            <a:ext cx="6781301" cy="104845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2"/>
              </a:buClr>
              <a:buSzPts val="1400"/>
              <a:buNone/>
              <a:defRPr sz="2000">
                <a:solidFill>
                  <a:schemeClr val="lt2"/>
                </a:solidFill>
              </a:defRPr>
            </a:lvl1pPr>
            <a:lvl2pPr indent="-228600" lvl="1" marL="914400" algn="l">
              <a:lnSpc>
                <a:spcPct val="120000"/>
              </a:lnSpc>
              <a:spcBef>
                <a:spcPts val="500"/>
              </a:spcBef>
              <a:spcAft>
                <a:spcPts val="0"/>
              </a:spcAft>
              <a:buClr>
                <a:schemeClr val="lt1"/>
              </a:buClr>
              <a:buSzPts val="1400"/>
              <a:buFont typeface="Geo"/>
              <a:buNone/>
              <a:defRPr sz="2000">
                <a:solidFill>
                  <a:schemeClr val="lt1"/>
                </a:solidFill>
              </a:defRPr>
            </a:lvl2pPr>
            <a:lvl3pPr indent="-228600" lvl="2" marL="1371600" algn="l">
              <a:lnSpc>
                <a:spcPct val="120000"/>
              </a:lnSpc>
              <a:spcBef>
                <a:spcPts val="500"/>
              </a:spcBef>
              <a:spcAft>
                <a:spcPts val="0"/>
              </a:spcAft>
              <a:buClr>
                <a:schemeClr val="lt1"/>
              </a:buClr>
              <a:buSzPts val="1260"/>
              <a:buNone/>
              <a:defRPr sz="1800">
                <a:solidFill>
                  <a:schemeClr val="lt1"/>
                </a:solidFill>
              </a:defRPr>
            </a:lvl3pPr>
            <a:lvl4pPr indent="-228600" lvl="3" marL="1828800" algn="l">
              <a:lnSpc>
                <a:spcPct val="120000"/>
              </a:lnSpc>
              <a:spcBef>
                <a:spcPts val="500"/>
              </a:spcBef>
              <a:spcAft>
                <a:spcPts val="0"/>
              </a:spcAft>
              <a:buClr>
                <a:schemeClr val="lt1"/>
              </a:buClr>
              <a:buSzPts val="1120"/>
              <a:buNone/>
              <a:defRPr sz="1600">
                <a:solidFill>
                  <a:schemeClr val="lt1"/>
                </a:solidFill>
              </a:defRPr>
            </a:lvl4pPr>
            <a:lvl5pPr indent="-228600" lvl="4" marL="2286000" algn="l">
              <a:lnSpc>
                <a:spcPct val="120000"/>
              </a:lnSpc>
              <a:spcBef>
                <a:spcPts val="500"/>
              </a:spcBef>
              <a:spcAft>
                <a:spcPts val="0"/>
              </a:spcAft>
              <a:buClr>
                <a:schemeClr val="lt1"/>
              </a:buClr>
              <a:buSzPts val="112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1" name="Google Shape;31;p5"/>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849760" y="876302"/>
            <a:ext cx="10427840" cy="108605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848474" y="2080517"/>
            <a:ext cx="4970124" cy="3977383"/>
          </a:xfrm>
          <a:prstGeom prst="rect">
            <a:avLst/>
          </a:prstGeom>
          <a:noFill/>
          <a:ln>
            <a:noFill/>
          </a:ln>
        </p:spPr>
        <p:txBody>
          <a:bodyPr anchorCtr="0" anchor="t" bIns="45700" lIns="91425" spcFirstLastPara="1" rIns="91425" wrap="square" tIns="45700">
            <a:normAutofit/>
          </a:bodyPr>
          <a:lstStyle>
            <a:lvl1pPr indent="-308610" lvl="0" marL="457200" algn="l">
              <a:lnSpc>
                <a:spcPct val="120000"/>
              </a:lnSpc>
              <a:spcBef>
                <a:spcPts val="1000"/>
              </a:spcBef>
              <a:spcAft>
                <a:spcPts val="0"/>
              </a:spcAft>
              <a:buClr>
                <a:schemeClr val="lt2"/>
              </a:buClr>
              <a:buSzPts val="1260"/>
              <a:buChar char="•"/>
              <a:defRPr/>
            </a:lvl1pPr>
            <a:lvl2pPr indent="-228600" lvl="1" marL="914400" algn="l">
              <a:lnSpc>
                <a:spcPct val="120000"/>
              </a:lnSpc>
              <a:spcBef>
                <a:spcPts val="500"/>
              </a:spcBef>
              <a:spcAft>
                <a:spcPts val="0"/>
              </a:spcAft>
              <a:buClr>
                <a:schemeClr val="lt2"/>
              </a:buClr>
              <a:buSzPts val="1260"/>
              <a:buNone/>
              <a:defRPr/>
            </a:lvl2pPr>
            <a:lvl3pPr indent="-308610" lvl="2" marL="1371600" algn="l">
              <a:lnSpc>
                <a:spcPct val="120000"/>
              </a:lnSpc>
              <a:spcBef>
                <a:spcPts val="500"/>
              </a:spcBef>
              <a:spcAft>
                <a:spcPts val="0"/>
              </a:spcAft>
              <a:buClr>
                <a:schemeClr val="lt2"/>
              </a:buClr>
              <a:buSzPts val="1260"/>
              <a:buChar char="•"/>
              <a:defRPr/>
            </a:lvl3pPr>
            <a:lvl4pPr indent="-228600" lvl="3" marL="1828800" algn="l">
              <a:lnSpc>
                <a:spcPct val="120000"/>
              </a:lnSpc>
              <a:spcBef>
                <a:spcPts val="500"/>
              </a:spcBef>
              <a:spcAft>
                <a:spcPts val="0"/>
              </a:spcAft>
              <a:buClr>
                <a:schemeClr val="lt2"/>
              </a:buClr>
              <a:buSzPts val="1260"/>
              <a:buNone/>
              <a:defRPr/>
            </a:lvl4pPr>
            <a:lvl5pPr indent="-308610" lvl="4" marL="2286000" algn="l">
              <a:lnSpc>
                <a:spcPct val="120000"/>
              </a:lnSpc>
              <a:spcBef>
                <a:spcPts val="500"/>
              </a:spcBef>
              <a:spcAft>
                <a:spcPts val="0"/>
              </a:spcAft>
              <a:buClr>
                <a:schemeClr val="lt2"/>
              </a:buClr>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6"/>
          <p:cNvSpPr txBox="1"/>
          <p:nvPr>
            <p:ph idx="2" type="body"/>
          </p:nvPr>
        </p:nvSpPr>
        <p:spPr>
          <a:xfrm>
            <a:off x="6310899" y="2080517"/>
            <a:ext cx="4970124" cy="3977383"/>
          </a:xfrm>
          <a:prstGeom prst="rect">
            <a:avLst/>
          </a:prstGeom>
          <a:noFill/>
          <a:ln>
            <a:noFill/>
          </a:ln>
        </p:spPr>
        <p:txBody>
          <a:bodyPr anchorCtr="0" anchor="t" bIns="45700" lIns="91425" spcFirstLastPara="1" rIns="91425" wrap="square" tIns="45700">
            <a:normAutofit/>
          </a:bodyPr>
          <a:lstStyle>
            <a:lvl1pPr indent="-308610" lvl="0" marL="457200" algn="l">
              <a:lnSpc>
                <a:spcPct val="120000"/>
              </a:lnSpc>
              <a:spcBef>
                <a:spcPts val="1000"/>
              </a:spcBef>
              <a:spcAft>
                <a:spcPts val="0"/>
              </a:spcAft>
              <a:buClr>
                <a:schemeClr val="lt2"/>
              </a:buClr>
              <a:buSzPts val="1260"/>
              <a:buChar char="•"/>
              <a:defRPr/>
            </a:lvl1pPr>
            <a:lvl2pPr indent="-228600" lvl="1" marL="914400" algn="l">
              <a:lnSpc>
                <a:spcPct val="120000"/>
              </a:lnSpc>
              <a:spcBef>
                <a:spcPts val="500"/>
              </a:spcBef>
              <a:spcAft>
                <a:spcPts val="0"/>
              </a:spcAft>
              <a:buClr>
                <a:schemeClr val="lt2"/>
              </a:buClr>
              <a:buSzPts val="1260"/>
              <a:buNone/>
              <a:defRPr/>
            </a:lvl2pPr>
            <a:lvl3pPr indent="-308610" lvl="2" marL="1371600" algn="l">
              <a:lnSpc>
                <a:spcPct val="120000"/>
              </a:lnSpc>
              <a:spcBef>
                <a:spcPts val="500"/>
              </a:spcBef>
              <a:spcAft>
                <a:spcPts val="0"/>
              </a:spcAft>
              <a:buClr>
                <a:schemeClr val="lt2"/>
              </a:buClr>
              <a:buSzPts val="1260"/>
              <a:buChar char="•"/>
              <a:defRPr/>
            </a:lvl3pPr>
            <a:lvl4pPr indent="-228600" lvl="3" marL="1828800" algn="l">
              <a:lnSpc>
                <a:spcPct val="120000"/>
              </a:lnSpc>
              <a:spcBef>
                <a:spcPts val="500"/>
              </a:spcBef>
              <a:spcAft>
                <a:spcPts val="0"/>
              </a:spcAft>
              <a:buClr>
                <a:schemeClr val="lt2"/>
              </a:buClr>
              <a:buSzPts val="1260"/>
              <a:buNone/>
              <a:defRPr/>
            </a:lvl4pPr>
            <a:lvl5pPr indent="-308610" lvl="4" marL="2286000" algn="l">
              <a:lnSpc>
                <a:spcPct val="120000"/>
              </a:lnSpc>
              <a:spcBef>
                <a:spcPts val="500"/>
              </a:spcBef>
              <a:spcAft>
                <a:spcPts val="0"/>
              </a:spcAft>
              <a:buClr>
                <a:schemeClr val="lt2"/>
              </a:buClr>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 name="Google Shape;38;p6"/>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839788" y="571955"/>
            <a:ext cx="10441236" cy="139835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844926" y="1983242"/>
            <a:ext cx="5007110" cy="814387"/>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lt2"/>
              </a:buClr>
              <a:buSzPts val="1400"/>
              <a:buNone/>
              <a:defRPr b="0" sz="2000" cap="none"/>
            </a:lvl1pPr>
            <a:lvl2pPr indent="-228600" lvl="1" marL="914400" algn="l">
              <a:lnSpc>
                <a:spcPct val="120000"/>
              </a:lnSpc>
              <a:spcBef>
                <a:spcPts val="500"/>
              </a:spcBef>
              <a:spcAft>
                <a:spcPts val="0"/>
              </a:spcAft>
              <a:buClr>
                <a:schemeClr val="lt2"/>
              </a:buClr>
              <a:buSzPts val="1400"/>
              <a:buFont typeface="Geo"/>
              <a:buNone/>
              <a:defRPr b="1" sz="2000"/>
            </a:lvl2pPr>
            <a:lvl3pPr indent="-228600" lvl="2" marL="1371600" algn="l">
              <a:lnSpc>
                <a:spcPct val="120000"/>
              </a:lnSpc>
              <a:spcBef>
                <a:spcPts val="500"/>
              </a:spcBef>
              <a:spcAft>
                <a:spcPts val="0"/>
              </a:spcAft>
              <a:buClr>
                <a:schemeClr val="lt2"/>
              </a:buClr>
              <a:buSzPts val="1260"/>
              <a:buNone/>
              <a:defRPr b="1" sz="1800"/>
            </a:lvl3pPr>
            <a:lvl4pPr indent="-228600" lvl="3" marL="1828800" algn="l">
              <a:lnSpc>
                <a:spcPct val="120000"/>
              </a:lnSpc>
              <a:spcBef>
                <a:spcPts val="500"/>
              </a:spcBef>
              <a:spcAft>
                <a:spcPts val="0"/>
              </a:spcAft>
              <a:buClr>
                <a:schemeClr val="lt2"/>
              </a:buClr>
              <a:buSzPts val="1120"/>
              <a:buNone/>
              <a:defRPr b="1" sz="1600"/>
            </a:lvl4pPr>
            <a:lvl5pPr indent="-228600" lvl="4" marL="2286000" algn="l">
              <a:lnSpc>
                <a:spcPct val="120000"/>
              </a:lnSpc>
              <a:spcBef>
                <a:spcPts val="500"/>
              </a:spcBef>
              <a:spcAft>
                <a:spcPts val="0"/>
              </a:spcAft>
              <a:buClr>
                <a:schemeClr val="lt2"/>
              </a:buClr>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7"/>
          <p:cNvSpPr txBox="1"/>
          <p:nvPr>
            <p:ph idx="2" type="body"/>
          </p:nvPr>
        </p:nvSpPr>
        <p:spPr>
          <a:xfrm>
            <a:off x="850063" y="2813959"/>
            <a:ext cx="5007110" cy="3243942"/>
          </a:xfrm>
          <a:prstGeom prst="rect">
            <a:avLst/>
          </a:prstGeom>
          <a:noFill/>
          <a:ln>
            <a:noFill/>
          </a:ln>
        </p:spPr>
        <p:txBody>
          <a:bodyPr anchorCtr="0" anchor="t" bIns="45700" lIns="91425" spcFirstLastPara="1" rIns="91425" wrap="square" tIns="45700">
            <a:normAutofit/>
          </a:bodyPr>
          <a:lstStyle>
            <a:lvl1pPr indent="-308610" lvl="0" marL="457200" algn="l">
              <a:lnSpc>
                <a:spcPct val="120000"/>
              </a:lnSpc>
              <a:spcBef>
                <a:spcPts val="1000"/>
              </a:spcBef>
              <a:spcAft>
                <a:spcPts val="0"/>
              </a:spcAft>
              <a:buClr>
                <a:schemeClr val="lt2"/>
              </a:buClr>
              <a:buSzPts val="1260"/>
              <a:buChar char="•"/>
              <a:defRPr/>
            </a:lvl1pPr>
            <a:lvl2pPr indent="-228600" lvl="1" marL="914400" algn="l">
              <a:lnSpc>
                <a:spcPct val="120000"/>
              </a:lnSpc>
              <a:spcBef>
                <a:spcPts val="500"/>
              </a:spcBef>
              <a:spcAft>
                <a:spcPts val="0"/>
              </a:spcAft>
              <a:buClr>
                <a:schemeClr val="lt2"/>
              </a:buClr>
              <a:buSzPts val="1260"/>
              <a:buNone/>
              <a:defRPr/>
            </a:lvl2pPr>
            <a:lvl3pPr indent="-308610" lvl="2" marL="1371600" algn="l">
              <a:lnSpc>
                <a:spcPct val="120000"/>
              </a:lnSpc>
              <a:spcBef>
                <a:spcPts val="500"/>
              </a:spcBef>
              <a:spcAft>
                <a:spcPts val="0"/>
              </a:spcAft>
              <a:buClr>
                <a:schemeClr val="lt2"/>
              </a:buClr>
              <a:buSzPts val="1260"/>
              <a:buChar char="•"/>
              <a:defRPr/>
            </a:lvl3pPr>
            <a:lvl4pPr indent="-228600" lvl="3" marL="1828800" algn="l">
              <a:lnSpc>
                <a:spcPct val="120000"/>
              </a:lnSpc>
              <a:spcBef>
                <a:spcPts val="500"/>
              </a:spcBef>
              <a:spcAft>
                <a:spcPts val="0"/>
              </a:spcAft>
              <a:buClr>
                <a:schemeClr val="lt2"/>
              </a:buClr>
              <a:buSzPts val="1260"/>
              <a:buNone/>
              <a:defRPr/>
            </a:lvl4pPr>
            <a:lvl5pPr indent="-308610" lvl="4" marL="2286000" algn="l">
              <a:lnSpc>
                <a:spcPct val="120000"/>
              </a:lnSpc>
              <a:spcBef>
                <a:spcPts val="500"/>
              </a:spcBef>
              <a:spcAft>
                <a:spcPts val="0"/>
              </a:spcAft>
              <a:buClr>
                <a:schemeClr val="lt2"/>
              </a:buClr>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7"/>
          <p:cNvSpPr txBox="1"/>
          <p:nvPr>
            <p:ph idx="3" type="body"/>
          </p:nvPr>
        </p:nvSpPr>
        <p:spPr>
          <a:xfrm>
            <a:off x="6249255" y="1983242"/>
            <a:ext cx="5031769" cy="814387"/>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lt2"/>
              </a:buClr>
              <a:buSzPts val="1400"/>
              <a:buNone/>
              <a:defRPr b="0" sz="2000" cap="none"/>
            </a:lvl1pPr>
            <a:lvl2pPr indent="-228600" lvl="1" marL="914400" algn="l">
              <a:lnSpc>
                <a:spcPct val="120000"/>
              </a:lnSpc>
              <a:spcBef>
                <a:spcPts val="500"/>
              </a:spcBef>
              <a:spcAft>
                <a:spcPts val="0"/>
              </a:spcAft>
              <a:buClr>
                <a:schemeClr val="lt2"/>
              </a:buClr>
              <a:buSzPts val="1400"/>
              <a:buFont typeface="Geo"/>
              <a:buNone/>
              <a:defRPr b="1" sz="2000"/>
            </a:lvl2pPr>
            <a:lvl3pPr indent="-228600" lvl="2" marL="1371600" algn="l">
              <a:lnSpc>
                <a:spcPct val="120000"/>
              </a:lnSpc>
              <a:spcBef>
                <a:spcPts val="500"/>
              </a:spcBef>
              <a:spcAft>
                <a:spcPts val="0"/>
              </a:spcAft>
              <a:buClr>
                <a:schemeClr val="lt2"/>
              </a:buClr>
              <a:buSzPts val="1260"/>
              <a:buNone/>
              <a:defRPr b="1" sz="1800"/>
            </a:lvl3pPr>
            <a:lvl4pPr indent="-228600" lvl="3" marL="1828800" algn="l">
              <a:lnSpc>
                <a:spcPct val="120000"/>
              </a:lnSpc>
              <a:spcBef>
                <a:spcPts val="500"/>
              </a:spcBef>
              <a:spcAft>
                <a:spcPts val="0"/>
              </a:spcAft>
              <a:buClr>
                <a:schemeClr val="lt2"/>
              </a:buClr>
              <a:buSzPts val="1120"/>
              <a:buNone/>
              <a:defRPr b="1" sz="1600"/>
            </a:lvl4pPr>
            <a:lvl5pPr indent="-228600" lvl="4" marL="2286000" algn="l">
              <a:lnSpc>
                <a:spcPct val="120000"/>
              </a:lnSpc>
              <a:spcBef>
                <a:spcPts val="500"/>
              </a:spcBef>
              <a:spcAft>
                <a:spcPts val="0"/>
              </a:spcAft>
              <a:buClr>
                <a:schemeClr val="lt2"/>
              </a:buClr>
              <a:buSzPts val="112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7"/>
          <p:cNvSpPr txBox="1"/>
          <p:nvPr>
            <p:ph idx="4" type="body"/>
          </p:nvPr>
        </p:nvSpPr>
        <p:spPr>
          <a:xfrm>
            <a:off x="6249255" y="2813959"/>
            <a:ext cx="5031769" cy="3243942"/>
          </a:xfrm>
          <a:prstGeom prst="rect">
            <a:avLst/>
          </a:prstGeom>
          <a:noFill/>
          <a:ln>
            <a:noFill/>
          </a:ln>
        </p:spPr>
        <p:txBody>
          <a:bodyPr anchorCtr="0" anchor="t" bIns="45700" lIns="91425" spcFirstLastPara="1" rIns="91425" wrap="square" tIns="45700">
            <a:normAutofit/>
          </a:bodyPr>
          <a:lstStyle>
            <a:lvl1pPr indent="-308610" lvl="0" marL="457200" algn="l">
              <a:lnSpc>
                <a:spcPct val="120000"/>
              </a:lnSpc>
              <a:spcBef>
                <a:spcPts val="1000"/>
              </a:spcBef>
              <a:spcAft>
                <a:spcPts val="0"/>
              </a:spcAft>
              <a:buClr>
                <a:schemeClr val="lt2"/>
              </a:buClr>
              <a:buSzPts val="1260"/>
              <a:buChar char="•"/>
              <a:defRPr/>
            </a:lvl1pPr>
            <a:lvl2pPr indent="-228600" lvl="1" marL="914400" algn="l">
              <a:lnSpc>
                <a:spcPct val="120000"/>
              </a:lnSpc>
              <a:spcBef>
                <a:spcPts val="500"/>
              </a:spcBef>
              <a:spcAft>
                <a:spcPts val="0"/>
              </a:spcAft>
              <a:buClr>
                <a:schemeClr val="lt2"/>
              </a:buClr>
              <a:buSzPts val="1260"/>
              <a:buNone/>
              <a:defRPr/>
            </a:lvl2pPr>
            <a:lvl3pPr indent="-308610" lvl="2" marL="1371600" algn="l">
              <a:lnSpc>
                <a:spcPct val="120000"/>
              </a:lnSpc>
              <a:spcBef>
                <a:spcPts val="500"/>
              </a:spcBef>
              <a:spcAft>
                <a:spcPts val="0"/>
              </a:spcAft>
              <a:buClr>
                <a:schemeClr val="lt2"/>
              </a:buClr>
              <a:buSzPts val="1260"/>
              <a:buChar char="•"/>
              <a:defRPr/>
            </a:lvl3pPr>
            <a:lvl4pPr indent="-228600" lvl="3" marL="1828800" algn="l">
              <a:lnSpc>
                <a:spcPct val="120000"/>
              </a:lnSpc>
              <a:spcBef>
                <a:spcPts val="500"/>
              </a:spcBef>
              <a:spcAft>
                <a:spcPts val="0"/>
              </a:spcAft>
              <a:buClr>
                <a:schemeClr val="lt2"/>
              </a:buClr>
              <a:buSzPts val="1260"/>
              <a:buNone/>
              <a:defRPr/>
            </a:lvl4pPr>
            <a:lvl5pPr indent="-308610" lvl="4" marL="2286000" algn="l">
              <a:lnSpc>
                <a:spcPct val="120000"/>
              </a:lnSpc>
              <a:spcBef>
                <a:spcPts val="500"/>
              </a:spcBef>
              <a:spcAft>
                <a:spcPts val="0"/>
              </a:spcAft>
              <a:buClr>
                <a:schemeClr val="lt2"/>
              </a:buClr>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7"/>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849759" y="895440"/>
            <a:ext cx="10138451" cy="183234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2"/>
              </a:buClr>
              <a:buSzPts val="5400"/>
              <a:buFont typeface="Geo"/>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839789" y="996948"/>
            <a:ext cx="3046410" cy="1479551"/>
          </a:xfrm>
          <a:prstGeom prst="rect">
            <a:avLst/>
          </a:prstGeom>
          <a:noFill/>
          <a:ln>
            <a:noFill/>
          </a:ln>
        </p:spPr>
        <p:txBody>
          <a:bodyPr anchorCtr="0" anchor="t" bIns="45700" lIns="91425" spcFirstLastPara="1" rIns="91425" wrap="square" tIns="45700">
            <a:normAutofit/>
          </a:bodyPr>
          <a:lstStyle>
            <a:lvl1pPr lvl="0" algn="l">
              <a:lnSpc>
                <a:spcPct val="110000"/>
              </a:lnSpc>
              <a:spcBef>
                <a:spcPts val="0"/>
              </a:spcBef>
              <a:spcAft>
                <a:spcPts val="0"/>
              </a:spcAft>
              <a:buClr>
                <a:schemeClr val="lt2"/>
              </a:buClr>
              <a:buSzPts val="2400"/>
              <a:buFont typeface="Geo"/>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5260796" y="876300"/>
            <a:ext cx="5758235" cy="5181599"/>
          </a:xfrm>
          <a:prstGeom prst="rect">
            <a:avLst/>
          </a:prstGeom>
          <a:noFill/>
          <a:ln>
            <a:noFill/>
          </a:ln>
        </p:spPr>
        <p:txBody>
          <a:bodyPr anchorCtr="0" anchor="t" bIns="45700" lIns="91425" spcFirstLastPara="1" rIns="91425" wrap="square" tIns="45700">
            <a:normAutofit/>
          </a:bodyPr>
          <a:lstStyle>
            <a:lvl1pPr indent="-388620" lvl="0" marL="457200" algn="l">
              <a:lnSpc>
                <a:spcPct val="120000"/>
              </a:lnSpc>
              <a:spcBef>
                <a:spcPts val="1000"/>
              </a:spcBef>
              <a:spcAft>
                <a:spcPts val="0"/>
              </a:spcAft>
              <a:buClr>
                <a:schemeClr val="lt2"/>
              </a:buClr>
              <a:buSzPts val="2520"/>
              <a:buChar char="•"/>
              <a:defRPr sz="3600"/>
            </a:lvl1pPr>
            <a:lvl2pPr indent="-228600" lvl="1" marL="914400" algn="l">
              <a:lnSpc>
                <a:spcPct val="120000"/>
              </a:lnSpc>
              <a:spcBef>
                <a:spcPts val="500"/>
              </a:spcBef>
              <a:spcAft>
                <a:spcPts val="0"/>
              </a:spcAft>
              <a:buClr>
                <a:schemeClr val="lt2"/>
              </a:buClr>
              <a:buSzPts val="2240"/>
              <a:buFont typeface="Geo"/>
              <a:buNone/>
              <a:defRPr sz="3200"/>
            </a:lvl2pPr>
            <a:lvl3pPr indent="-353060" lvl="2" marL="1371600" algn="l">
              <a:lnSpc>
                <a:spcPct val="120000"/>
              </a:lnSpc>
              <a:spcBef>
                <a:spcPts val="500"/>
              </a:spcBef>
              <a:spcAft>
                <a:spcPts val="0"/>
              </a:spcAft>
              <a:buClr>
                <a:schemeClr val="lt2"/>
              </a:buClr>
              <a:buSzPts val="1960"/>
              <a:buChar char="•"/>
              <a:defRPr sz="2800"/>
            </a:lvl3pPr>
            <a:lvl4pPr indent="-228600" lvl="3" marL="1828800" algn="l">
              <a:lnSpc>
                <a:spcPct val="120000"/>
              </a:lnSpc>
              <a:spcBef>
                <a:spcPts val="500"/>
              </a:spcBef>
              <a:spcAft>
                <a:spcPts val="0"/>
              </a:spcAft>
              <a:buClr>
                <a:schemeClr val="lt2"/>
              </a:buClr>
              <a:buSzPts val="1680"/>
              <a:buNone/>
              <a:defRPr sz="2400"/>
            </a:lvl4pPr>
            <a:lvl5pPr indent="-335279" lvl="4" marL="2286000" algn="l">
              <a:lnSpc>
                <a:spcPct val="120000"/>
              </a:lnSpc>
              <a:spcBef>
                <a:spcPts val="500"/>
              </a:spcBef>
              <a:spcAft>
                <a:spcPts val="0"/>
              </a:spcAft>
              <a:buClr>
                <a:schemeClr val="lt2"/>
              </a:buClr>
              <a:buSzPts val="1680"/>
              <a:buChar char="•"/>
              <a:defRPr sz="24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58" name="Google Shape;58;p9"/>
          <p:cNvSpPr txBox="1"/>
          <p:nvPr>
            <p:ph idx="2" type="body"/>
          </p:nvPr>
        </p:nvSpPr>
        <p:spPr>
          <a:xfrm>
            <a:off x="839789" y="2666144"/>
            <a:ext cx="3046409" cy="319490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2"/>
              </a:buClr>
              <a:buSzPts val="1120"/>
              <a:buNone/>
              <a:defRPr sz="1600"/>
            </a:lvl1pPr>
            <a:lvl2pPr indent="-228600" lvl="1" marL="914400" algn="l">
              <a:lnSpc>
                <a:spcPct val="120000"/>
              </a:lnSpc>
              <a:spcBef>
                <a:spcPts val="500"/>
              </a:spcBef>
              <a:spcAft>
                <a:spcPts val="0"/>
              </a:spcAft>
              <a:buClr>
                <a:schemeClr val="lt2"/>
              </a:buClr>
              <a:buSzPts val="980"/>
              <a:buFont typeface="Geo"/>
              <a:buNone/>
              <a:defRPr sz="1400"/>
            </a:lvl2pPr>
            <a:lvl3pPr indent="-228600" lvl="2" marL="1371600" algn="l">
              <a:lnSpc>
                <a:spcPct val="120000"/>
              </a:lnSpc>
              <a:spcBef>
                <a:spcPts val="500"/>
              </a:spcBef>
              <a:spcAft>
                <a:spcPts val="0"/>
              </a:spcAft>
              <a:buClr>
                <a:schemeClr val="lt2"/>
              </a:buClr>
              <a:buSzPts val="840"/>
              <a:buNone/>
              <a:defRPr sz="1200"/>
            </a:lvl3pPr>
            <a:lvl4pPr indent="-228600" lvl="3" marL="1828800" algn="l">
              <a:lnSpc>
                <a:spcPct val="120000"/>
              </a:lnSpc>
              <a:spcBef>
                <a:spcPts val="500"/>
              </a:spcBef>
              <a:spcAft>
                <a:spcPts val="0"/>
              </a:spcAft>
              <a:buClr>
                <a:schemeClr val="lt2"/>
              </a:buClr>
              <a:buSzPts val="700"/>
              <a:buNone/>
              <a:defRPr sz="1000"/>
            </a:lvl4pPr>
            <a:lvl5pPr indent="-228600" lvl="4" marL="2286000" algn="l">
              <a:lnSpc>
                <a:spcPct val="120000"/>
              </a:lnSpc>
              <a:spcBef>
                <a:spcPts val="500"/>
              </a:spcBef>
              <a:spcAft>
                <a:spcPts val="0"/>
              </a:spcAft>
              <a:buClr>
                <a:schemeClr val="lt2"/>
              </a:buClr>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59" name="Google Shape;59;p9"/>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2" name="Google Shape;62;p9"/>
          <p:cNvCxnSpPr/>
          <p:nvPr/>
        </p:nvCxnSpPr>
        <p:spPr>
          <a:xfrm>
            <a:off x="4610100" y="898989"/>
            <a:ext cx="0" cy="5138791"/>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839789" y="989314"/>
            <a:ext cx="3046409" cy="1487185"/>
          </a:xfrm>
          <a:prstGeom prst="rect">
            <a:avLst/>
          </a:prstGeom>
          <a:noFill/>
          <a:ln>
            <a:noFill/>
          </a:ln>
        </p:spPr>
        <p:txBody>
          <a:bodyPr anchorCtr="0" anchor="t" bIns="45700" lIns="91425" spcFirstLastPara="1" rIns="91425" wrap="square" tIns="45700">
            <a:normAutofit/>
          </a:bodyPr>
          <a:lstStyle>
            <a:lvl1pPr lvl="0" algn="l">
              <a:lnSpc>
                <a:spcPct val="110000"/>
              </a:lnSpc>
              <a:spcBef>
                <a:spcPts val="0"/>
              </a:spcBef>
              <a:spcAft>
                <a:spcPts val="0"/>
              </a:spcAft>
              <a:buClr>
                <a:schemeClr val="lt2"/>
              </a:buClr>
              <a:buSzPts val="2400"/>
              <a:buFont typeface="Geo"/>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p:nvPr>
            <p:ph idx="2" type="pic"/>
          </p:nvPr>
        </p:nvSpPr>
        <p:spPr>
          <a:xfrm>
            <a:off x="5334004" y="876300"/>
            <a:ext cx="5943596" cy="5181599"/>
          </a:xfrm>
          <a:prstGeom prst="rect">
            <a:avLst/>
          </a:prstGeom>
          <a:noFill/>
          <a:ln>
            <a:noFill/>
          </a:ln>
        </p:spPr>
      </p:sp>
      <p:sp>
        <p:nvSpPr>
          <p:cNvPr id="66" name="Google Shape;66;p10"/>
          <p:cNvSpPr txBox="1"/>
          <p:nvPr>
            <p:ph idx="1" type="body"/>
          </p:nvPr>
        </p:nvSpPr>
        <p:spPr>
          <a:xfrm>
            <a:off x="839789" y="2666143"/>
            <a:ext cx="3046409" cy="319490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2"/>
              </a:buClr>
              <a:buSzPts val="1120"/>
              <a:buNone/>
              <a:defRPr sz="1600"/>
            </a:lvl1pPr>
            <a:lvl2pPr indent="-228600" lvl="1" marL="914400" algn="l">
              <a:lnSpc>
                <a:spcPct val="120000"/>
              </a:lnSpc>
              <a:spcBef>
                <a:spcPts val="500"/>
              </a:spcBef>
              <a:spcAft>
                <a:spcPts val="0"/>
              </a:spcAft>
              <a:buClr>
                <a:schemeClr val="lt2"/>
              </a:buClr>
              <a:buSzPts val="980"/>
              <a:buFont typeface="Geo"/>
              <a:buNone/>
              <a:defRPr sz="1400"/>
            </a:lvl2pPr>
            <a:lvl3pPr indent="-228600" lvl="2" marL="1371600" algn="l">
              <a:lnSpc>
                <a:spcPct val="120000"/>
              </a:lnSpc>
              <a:spcBef>
                <a:spcPts val="500"/>
              </a:spcBef>
              <a:spcAft>
                <a:spcPts val="0"/>
              </a:spcAft>
              <a:buClr>
                <a:schemeClr val="lt2"/>
              </a:buClr>
              <a:buSzPts val="840"/>
              <a:buNone/>
              <a:defRPr sz="1200"/>
            </a:lvl3pPr>
            <a:lvl4pPr indent="-228600" lvl="3" marL="1828800" algn="l">
              <a:lnSpc>
                <a:spcPct val="120000"/>
              </a:lnSpc>
              <a:spcBef>
                <a:spcPts val="500"/>
              </a:spcBef>
              <a:spcAft>
                <a:spcPts val="0"/>
              </a:spcAft>
              <a:buClr>
                <a:schemeClr val="lt2"/>
              </a:buClr>
              <a:buSzPts val="700"/>
              <a:buNone/>
              <a:defRPr sz="1000"/>
            </a:lvl4pPr>
            <a:lvl5pPr indent="-228600" lvl="4" marL="2286000" algn="l">
              <a:lnSpc>
                <a:spcPct val="120000"/>
              </a:lnSpc>
              <a:spcBef>
                <a:spcPts val="500"/>
              </a:spcBef>
              <a:spcAft>
                <a:spcPts val="0"/>
              </a:spcAft>
              <a:buClr>
                <a:schemeClr val="lt2"/>
              </a:buClr>
              <a:buSzPts val="7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7" name="Google Shape;67;p10"/>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0" name="Google Shape;70;p10"/>
          <p:cNvCxnSpPr/>
          <p:nvPr/>
        </p:nvCxnSpPr>
        <p:spPr>
          <a:xfrm>
            <a:off x="4610100" y="898989"/>
            <a:ext cx="0" cy="5138791"/>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9760" y="876302"/>
            <a:ext cx="10427840" cy="1086056"/>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2"/>
              </a:buClr>
              <a:buSzPts val="4400"/>
              <a:buFont typeface="Geo"/>
              <a:buNone/>
              <a:defRPr b="0" i="0" sz="4400" u="none" cap="none" strike="noStrike">
                <a:solidFill>
                  <a:schemeClr val="lt2"/>
                </a:solidFill>
                <a:latin typeface="Geo"/>
                <a:ea typeface="Geo"/>
                <a:cs typeface="Geo"/>
                <a:sym typeface="Ge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49758" y="2065984"/>
            <a:ext cx="10427841" cy="3903298"/>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1000"/>
              </a:spcBef>
              <a:spcAft>
                <a:spcPts val="0"/>
              </a:spcAft>
              <a:buClr>
                <a:schemeClr val="lt2"/>
              </a:buClr>
              <a:buSzPts val="1400"/>
              <a:buFont typeface="Arial"/>
              <a:buChar char="•"/>
              <a:defRPr b="0" i="0" sz="2000" u="none" cap="none" strike="noStrike">
                <a:solidFill>
                  <a:schemeClr val="lt2"/>
                </a:solidFill>
                <a:latin typeface="Geo"/>
                <a:ea typeface="Geo"/>
                <a:cs typeface="Geo"/>
                <a:sym typeface="Geo"/>
              </a:defRPr>
            </a:lvl1pPr>
            <a:lvl2pPr indent="-228600" lvl="1" marL="914400" marR="0" rtl="0" algn="l">
              <a:lnSpc>
                <a:spcPct val="120000"/>
              </a:lnSpc>
              <a:spcBef>
                <a:spcPts val="500"/>
              </a:spcBef>
              <a:spcAft>
                <a:spcPts val="0"/>
              </a:spcAft>
              <a:buClr>
                <a:schemeClr val="lt2"/>
              </a:buClr>
              <a:buSzPts val="1260"/>
              <a:buFont typeface="Geo"/>
              <a:buNone/>
              <a:defRPr b="0" i="1" sz="1800" u="none" cap="none" strike="noStrike">
                <a:solidFill>
                  <a:schemeClr val="lt2"/>
                </a:solidFill>
                <a:latin typeface="Geo"/>
                <a:ea typeface="Geo"/>
                <a:cs typeface="Geo"/>
                <a:sym typeface="Geo"/>
              </a:defRPr>
            </a:lvl2pPr>
            <a:lvl3pPr indent="-308610" lvl="2" marL="1371600" marR="0" rtl="0" algn="l">
              <a:lnSpc>
                <a:spcPct val="120000"/>
              </a:lnSpc>
              <a:spcBef>
                <a:spcPts val="500"/>
              </a:spcBef>
              <a:spcAft>
                <a:spcPts val="0"/>
              </a:spcAft>
              <a:buClr>
                <a:schemeClr val="lt2"/>
              </a:buClr>
              <a:buSzPts val="1260"/>
              <a:buFont typeface="Arial"/>
              <a:buChar char="•"/>
              <a:defRPr b="0" i="0" sz="1800" u="none" cap="none" strike="noStrike">
                <a:solidFill>
                  <a:schemeClr val="lt2"/>
                </a:solidFill>
                <a:latin typeface="Geo"/>
                <a:ea typeface="Geo"/>
                <a:cs typeface="Geo"/>
                <a:sym typeface="Geo"/>
              </a:defRPr>
            </a:lvl3pPr>
            <a:lvl4pPr indent="-228600" lvl="3" marL="1828800" marR="0" rtl="0" algn="l">
              <a:lnSpc>
                <a:spcPct val="120000"/>
              </a:lnSpc>
              <a:spcBef>
                <a:spcPts val="500"/>
              </a:spcBef>
              <a:spcAft>
                <a:spcPts val="0"/>
              </a:spcAft>
              <a:buClr>
                <a:schemeClr val="lt2"/>
              </a:buClr>
              <a:buSzPts val="1120"/>
              <a:buFont typeface="Arial"/>
              <a:buNone/>
              <a:defRPr b="0" i="1" sz="1600" u="none" cap="none" strike="noStrike">
                <a:solidFill>
                  <a:schemeClr val="lt2"/>
                </a:solidFill>
                <a:latin typeface="Geo"/>
                <a:ea typeface="Geo"/>
                <a:cs typeface="Geo"/>
                <a:sym typeface="Geo"/>
              </a:defRPr>
            </a:lvl4pPr>
            <a:lvl5pPr indent="-299720" lvl="4" marL="2286000" marR="0" rtl="0" algn="l">
              <a:lnSpc>
                <a:spcPct val="120000"/>
              </a:lnSpc>
              <a:spcBef>
                <a:spcPts val="500"/>
              </a:spcBef>
              <a:spcAft>
                <a:spcPts val="0"/>
              </a:spcAft>
              <a:buClr>
                <a:schemeClr val="lt2"/>
              </a:buClr>
              <a:buSzPts val="1120"/>
              <a:buFont typeface="Arial"/>
              <a:buChar char="•"/>
              <a:defRPr b="0" i="0" sz="1600" u="none" cap="none" strike="noStrike">
                <a:solidFill>
                  <a:schemeClr val="lt2"/>
                </a:solidFill>
                <a:latin typeface="Geo"/>
                <a:ea typeface="Geo"/>
                <a:cs typeface="Geo"/>
                <a:sym typeface="Geo"/>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eo"/>
                <a:ea typeface="Geo"/>
                <a:cs typeface="Geo"/>
                <a:sym typeface="Geo"/>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eo"/>
                <a:ea typeface="Geo"/>
                <a:cs typeface="Geo"/>
                <a:sym typeface="Geo"/>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eo"/>
                <a:ea typeface="Geo"/>
                <a:cs typeface="Geo"/>
                <a:sym typeface="Geo"/>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eo"/>
                <a:ea typeface="Geo"/>
                <a:cs typeface="Geo"/>
                <a:sym typeface="Geo"/>
              </a:defRPr>
            </a:lvl9pPr>
          </a:lstStyle>
          <a:p/>
        </p:txBody>
      </p:sp>
      <p:sp>
        <p:nvSpPr>
          <p:cNvPr id="8" name="Google Shape;8;p1"/>
          <p:cNvSpPr txBox="1"/>
          <p:nvPr>
            <p:ph idx="10" type="dt"/>
          </p:nvPr>
        </p:nvSpPr>
        <p:spPr>
          <a:xfrm>
            <a:off x="7382838" y="6356350"/>
            <a:ext cx="3361362"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lt2"/>
                </a:solidFill>
                <a:latin typeface="Geo"/>
                <a:ea typeface="Geo"/>
                <a:cs typeface="Geo"/>
                <a:sym typeface="Geo"/>
              </a:defRPr>
            </a:lvl1pPr>
            <a:lvl2pPr lvl="1" marR="0" rtl="0" algn="l">
              <a:spcBef>
                <a:spcPts val="0"/>
              </a:spcBef>
              <a:spcAft>
                <a:spcPts val="0"/>
              </a:spcAft>
              <a:buSzPts val="1400"/>
              <a:buNone/>
              <a:defRPr b="0" i="0" sz="1800" u="none" cap="none" strike="noStrike">
                <a:solidFill>
                  <a:schemeClr val="lt1"/>
                </a:solidFill>
                <a:latin typeface="Geo"/>
                <a:ea typeface="Geo"/>
                <a:cs typeface="Geo"/>
                <a:sym typeface="Geo"/>
              </a:defRPr>
            </a:lvl2pPr>
            <a:lvl3pPr lvl="2" marR="0" rtl="0" algn="l">
              <a:spcBef>
                <a:spcPts val="0"/>
              </a:spcBef>
              <a:spcAft>
                <a:spcPts val="0"/>
              </a:spcAft>
              <a:buSzPts val="1400"/>
              <a:buNone/>
              <a:defRPr b="0" i="0" sz="1800" u="none" cap="none" strike="noStrike">
                <a:solidFill>
                  <a:schemeClr val="lt1"/>
                </a:solidFill>
                <a:latin typeface="Geo"/>
                <a:ea typeface="Geo"/>
                <a:cs typeface="Geo"/>
                <a:sym typeface="Geo"/>
              </a:defRPr>
            </a:lvl3pPr>
            <a:lvl4pPr lvl="3" marR="0" rtl="0" algn="l">
              <a:spcBef>
                <a:spcPts val="0"/>
              </a:spcBef>
              <a:spcAft>
                <a:spcPts val="0"/>
              </a:spcAft>
              <a:buSzPts val="1400"/>
              <a:buNone/>
              <a:defRPr b="0" i="0" sz="1800" u="none" cap="none" strike="noStrike">
                <a:solidFill>
                  <a:schemeClr val="lt1"/>
                </a:solidFill>
                <a:latin typeface="Geo"/>
                <a:ea typeface="Geo"/>
                <a:cs typeface="Geo"/>
                <a:sym typeface="Geo"/>
              </a:defRPr>
            </a:lvl4pPr>
            <a:lvl5pPr lvl="4" marR="0" rtl="0" algn="l">
              <a:spcBef>
                <a:spcPts val="0"/>
              </a:spcBef>
              <a:spcAft>
                <a:spcPts val="0"/>
              </a:spcAft>
              <a:buSzPts val="1400"/>
              <a:buNone/>
              <a:defRPr b="0" i="0" sz="1800" u="none" cap="none" strike="noStrike">
                <a:solidFill>
                  <a:schemeClr val="lt1"/>
                </a:solidFill>
                <a:latin typeface="Geo"/>
                <a:ea typeface="Geo"/>
                <a:cs typeface="Geo"/>
                <a:sym typeface="Geo"/>
              </a:defRPr>
            </a:lvl5pPr>
            <a:lvl6pPr lvl="5" marR="0" rtl="0" algn="l">
              <a:spcBef>
                <a:spcPts val="0"/>
              </a:spcBef>
              <a:spcAft>
                <a:spcPts val="0"/>
              </a:spcAft>
              <a:buSzPts val="1400"/>
              <a:buNone/>
              <a:defRPr b="0" i="0" sz="1800" u="none" cap="none" strike="noStrike">
                <a:solidFill>
                  <a:schemeClr val="lt1"/>
                </a:solidFill>
                <a:latin typeface="Geo"/>
                <a:ea typeface="Geo"/>
                <a:cs typeface="Geo"/>
                <a:sym typeface="Geo"/>
              </a:defRPr>
            </a:lvl6pPr>
            <a:lvl7pPr lvl="6" marR="0" rtl="0" algn="l">
              <a:spcBef>
                <a:spcPts val="0"/>
              </a:spcBef>
              <a:spcAft>
                <a:spcPts val="0"/>
              </a:spcAft>
              <a:buSzPts val="1400"/>
              <a:buNone/>
              <a:defRPr b="0" i="0" sz="1800" u="none" cap="none" strike="noStrike">
                <a:solidFill>
                  <a:schemeClr val="lt1"/>
                </a:solidFill>
                <a:latin typeface="Geo"/>
                <a:ea typeface="Geo"/>
                <a:cs typeface="Geo"/>
                <a:sym typeface="Geo"/>
              </a:defRPr>
            </a:lvl7pPr>
            <a:lvl8pPr lvl="7" marR="0" rtl="0" algn="l">
              <a:spcBef>
                <a:spcPts val="0"/>
              </a:spcBef>
              <a:spcAft>
                <a:spcPts val="0"/>
              </a:spcAft>
              <a:buSzPts val="1400"/>
              <a:buNone/>
              <a:defRPr b="0" i="0" sz="1800" u="none" cap="none" strike="noStrike">
                <a:solidFill>
                  <a:schemeClr val="lt1"/>
                </a:solidFill>
                <a:latin typeface="Geo"/>
                <a:ea typeface="Geo"/>
                <a:cs typeface="Geo"/>
                <a:sym typeface="Geo"/>
              </a:defRPr>
            </a:lvl8pPr>
            <a:lvl9pPr lvl="8" marR="0" rtl="0" algn="l">
              <a:spcBef>
                <a:spcPts val="0"/>
              </a:spcBef>
              <a:spcAft>
                <a:spcPts val="0"/>
              </a:spcAft>
              <a:buSzPts val="1400"/>
              <a:buNone/>
              <a:defRPr b="0" i="0" sz="1800" u="none" cap="none" strike="noStrike">
                <a:solidFill>
                  <a:schemeClr val="lt1"/>
                </a:solidFill>
                <a:latin typeface="Geo"/>
                <a:ea typeface="Geo"/>
                <a:cs typeface="Geo"/>
                <a:sym typeface="Geo"/>
              </a:defRPr>
            </a:lvl9pPr>
          </a:lstStyle>
          <a:p/>
        </p:txBody>
      </p:sp>
      <p:sp>
        <p:nvSpPr>
          <p:cNvPr id="9" name="Google Shape;9;p1"/>
          <p:cNvSpPr txBox="1"/>
          <p:nvPr>
            <p:ph idx="11" type="ftr"/>
          </p:nvPr>
        </p:nvSpPr>
        <p:spPr>
          <a:xfrm>
            <a:off x="858748" y="6356350"/>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2"/>
                </a:solidFill>
                <a:latin typeface="Geo"/>
                <a:ea typeface="Geo"/>
                <a:cs typeface="Geo"/>
                <a:sym typeface="Geo"/>
              </a:defRPr>
            </a:lvl1pPr>
            <a:lvl2pPr lvl="1" marR="0" rtl="0" algn="l">
              <a:spcBef>
                <a:spcPts val="0"/>
              </a:spcBef>
              <a:spcAft>
                <a:spcPts val="0"/>
              </a:spcAft>
              <a:buSzPts val="1400"/>
              <a:buNone/>
              <a:defRPr b="0" i="0" sz="1800" u="none" cap="none" strike="noStrike">
                <a:solidFill>
                  <a:schemeClr val="lt1"/>
                </a:solidFill>
                <a:latin typeface="Geo"/>
                <a:ea typeface="Geo"/>
                <a:cs typeface="Geo"/>
                <a:sym typeface="Geo"/>
              </a:defRPr>
            </a:lvl2pPr>
            <a:lvl3pPr lvl="2" marR="0" rtl="0" algn="l">
              <a:spcBef>
                <a:spcPts val="0"/>
              </a:spcBef>
              <a:spcAft>
                <a:spcPts val="0"/>
              </a:spcAft>
              <a:buSzPts val="1400"/>
              <a:buNone/>
              <a:defRPr b="0" i="0" sz="1800" u="none" cap="none" strike="noStrike">
                <a:solidFill>
                  <a:schemeClr val="lt1"/>
                </a:solidFill>
                <a:latin typeface="Geo"/>
                <a:ea typeface="Geo"/>
                <a:cs typeface="Geo"/>
                <a:sym typeface="Geo"/>
              </a:defRPr>
            </a:lvl3pPr>
            <a:lvl4pPr lvl="3" marR="0" rtl="0" algn="l">
              <a:spcBef>
                <a:spcPts val="0"/>
              </a:spcBef>
              <a:spcAft>
                <a:spcPts val="0"/>
              </a:spcAft>
              <a:buSzPts val="1400"/>
              <a:buNone/>
              <a:defRPr b="0" i="0" sz="1800" u="none" cap="none" strike="noStrike">
                <a:solidFill>
                  <a:schemeClr val="lt1"/>
                </a:solidFill>
                <a:latin typeface="Geo"/>
                <a:ea typeface="Geo"/>
                <a:cs typeface="Geo"/>
                <a:sym typeface="Geo"/>
              </a:defRPr>
            </a:lvl4pPr>
            <a:lvl5pPr lvl="4" marR="0" rtl="0" algn="l">
              <a:spcBef>
                <a:spcPts val="0"/>
              </a:spcBef>
              <a:spcAft>
                <a:spcPts val="0"/>
              </a:spcAft>
              <a:buSzPts val="1400"/>
              <a:buNone/>
              <a:defRPr b="0" i="0" sz="1800" u="none" cap="none" strike="noStrike">
                <a:solidFill>
                  <a:schemeClr val="lt1"/>
                </a:solidFill>
                <a:latin typeface="Geo"/>
                <a:ea typeface="Geo"/>
                <a:cs typeface="Geo"/>
                <a:sym typeface="Geo"/>
              </a:defRPr>
            </a:lvl5pPr>
            <a:lvl6pPr lvl="5" marR="0" rtl="0" algn="l">
              <a:spcBef>
                <a:spcPts val="0"/>
              </a:spcBef>
              <a:spcAft>
                <a:spcPts val="0"/>
              </a:spcAft>
              <a:buSzPts val="1400"/>
              <a:buNone/>
              <a:defRPr b="0" i="0" sz="1800" u="none" cap="none" strike="noStrike">
                <a:solidFill>
                  <a:schemeClr val="lt1"/>
                </a:solidFill>
                <a:latin typeface="Geo"/>
                <a:ea typeface="Geo"/>
                <a:cs typeface="Geo"/>
                <a:sym typeface="Geo"/>
              </a:defRPr>
            </a:lvl6pPr>
            <a:lvl7pPr lvl="6" marR="0" rtl="0" algn="l">
              <a:spcBef>
                <a:spcPts val="0"/>
              </a:spcBef>
              <a:spcAft>
                <a:spcPts val="0"/>
              </a:spcAft>
              <a:buSzPts val="1400"/>
              <a:buNone/>
              <a:defRPr b="0" i="0" sz="1800" u="none" cap="none" strike="noStrike">
                <a:solidFill>
                  <a:schemeClr val="lt1"/>
                </a:solidFill>
                <a:latin typeface="Geo"/>
                <a:ea typeface="Geo"/>
                <a:cs typeface="Geo"/>
                <a:sym typeface="Geo"/>
              </a:defRPr>
            </a:lvl7pPr>
            <a:lvl8pPr lvl="7" marR="0" rtl="0" algn="l">
              <a:spcBef>
                <a:spcPts val="0"/>
              </a:spcBef>
              <a:spcAft>
                <a:spcPts val="0"/>
              </a:spcAft>
              <a:buSzPts val="1400"/>
              <a:buNone/>
              <a:defRPr b="0" i="0" sz="1800" u="none" cap="none" strike="noStrike">
                <a:solidFill>
                  <a:schemeClr val="lt1"/>
                </a:solidFill>
                <a:latin typeface="Geo"/>
                <a:ea typeface="Geo"/>
                <a:cs typeface="Geo"/>
                <a:sym typeface="Geo"/>
              </a:defRPr>
            </a:lvl8pPr>
            <a:lvl9pPr lvl="8" marR="0" rtl="0" algn="l">
              <a:spcBef>
                <a:spcPts val="0"/>
              </a:spcBef>
              <a:spcAft>
                <a:spcPts val="0"/>
              </a:spcAft>
              <a:buSzPts val="1400"/>
              <a:buNone/>
              <a:defRPr b="0" i="0" sz="1800" u="none" cap="none" strike="noStrike">
                <a:solidFill>
                  <a:schemeClr val="lt1"/>
                </a:solidFill>
                <a:latin typeface="Geo"/>
                <a:ea typeface="Geo"/>
                <a:cs typeface="Geo"/>
                <a:sym typeface="Geo"/>
              </a:defRPr>
            </a:lvl9pPr>
          </a:lstStyle>
          <a:p/>
        </p:txBody>
      </p:sp>
      <p:sp>
        <p:nvSpPr>
          <p:cNvPr id="10" name="Google Shape;10;p1"/>
          <p:cNvSpPr txBox="1"/>
          <p:nvPr>
            <p:ph idx="12" type="sldNum"/>
          </p:nvPr>
        </p:nvSpPr>
        <p:spPr>
          <a:xfrm>
            <a:off x="10820400" y="6356350"/>
            <a:ext cx="61766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1" sz="900" u="none" cap="none" strike="noStrike">
                <a:solidFill>
                  <a:schemeClr val="lt2"/>
                </a:solidFill>
                <a:latin typeface="Geo"/>
                <a:ea typeface="Geo"/>
                <a:cs typeface="Geo"/>
                <a:sym typeface="Geo"/>
              </a:defRPr>
            </a:lvl1pPr>
            <a:lvl2pPr indent="0" lvl="1" marL="0" marR="0" rtl="0" algn="r">
              <a:spcBef>
                <a:spcPts val="0"/>
              </a:spcBef>
              <a:buNone/>
              <a:defRPr b="0" i="1" sz="900" u="none" cap="none" strike="noStrike">
                <a:solidFill>
                  <a:schemeClr val="lt2"/>
                </a:solidFill>
                <a:latin typeface="Geo"/>
                <a:ea typeface="Geo"/>
                <a:cs typeface="Geo"/>
                <a:sym typeface="Geo"/>
              </a:defRPr>
            </a:lvl2pPr>
            <a:lvl3pPr indent="0" lvl="2" marL="0" marR="0" rtl="0" algn="r">
              <a:spcBef>
                <a:spcPts val="0"/>
              </a:spcBef>
              <a:buNone/>
              <a:defRPr b="0" i="1" sz="900" u="none" cap="none" strike="noStrike">
                <a:solidFill>
                  <a:schemeClr val="lt2"/>
                </a:solidFill>
                <a:latin typeface="Geo"/>
                <a:ea typeface="Geo"/>
                <a:cs typeface="Geo"/>
                <a:sym typeface="Geo"/>
              </a:defRPr>
            </a:lvl3pPr>
            <a:lvl4pPr indent="0" lvl="3" marL="0" marR="0" rtl="0" algn="r">
              <a:spcBef>
                <a:spcPts val="0"/>
              </a:spcBef>
              <a:buNone/>
              <a:defRPr b="0" i="1" sz="900" u="none" cap="none" strike="noStrike">
                <a:solidFill>
                  <a:schemeClr val="lt2"/>
                </a:solidFill>
                <a:latin typeface="Geo"/>
                <a:ea typeface="Geo"/>
                <a:cs typeface="Geo"/>
                <a:sym typeface="Geo"/>
              </a:defRPr>
            </a:lvl4pPr>
            <a:lvl5pPr indent="0" lvl="4" marL="0" marR="0" rtl="0" algn="r">
              <a:spcBef>
                <a:spcPts val="0"/>
              </a:spcBef>
              <a:buNone/>
              <a:defRPr b="0" i="1" sz="900" u="none" cap="none" strike="noStrike">
                <a:solidFill>
                  <a:schemeClr val="lt2"/>
                </a:solidFill>
                <a:latin typeface="Geo"/>
                <a:ea typeface="Geo"/>
                <a:cs typeface="Geo"/>
                <a:sym typeface="Geo"/>
              </a:defRPr>
            </a:lvl5pPr>
            <a:lvl6pPr indent="0" lvl="5" marL="0" marR="0" rtl="0" algn="r">
              <a:spcBef>
                <a:spcPts val="0"/>
              </a:spcBef>
              <a:buNone/>
              <a:defRPr b="0" i="1" sz="900" u="none" cap="none" strike="noStrike">
                <a:solidFill>
                  <a:schemeClr val="lt2"/>
                </a:solidFill>
                <a:latin typeface="Geo"/>
                <a:ea typeface="Geo"/>
                <a:cs typeface="Geo"/>
                <a:sym typeface="Geo"/>
              </a:defRPr>
            </a:lvl6pPr>
            <a:lvl7pPr indent="0" lvl="6" marL="0" marR="0" rtl="0" algn="r">
              <a:spcBef>
                <a:spcPts val="0"/>
              </a:spcBef>
              <a:buNone/>
              <a:defRPr b="0" i="1" sz="900" u="none" cap="none" strike="noStrike">
                <a:solidFill>
                  <a:schemeClr val="lt2"/>
                </a:solidFill>
                <a:latin typeface="Geo"/>
                <a:ea typeface="Geo"/>
                <a:cs typeface="Geo"/>
                <a:sym typeface="Geo"/>
              </a:defRPr>
            </a:lvl7pPr>
            <a:lvl8pPr indent="0" lvl="7" marL="0" marR="0" rtl="0" algn="r">
              <a:spcBef>
                <a:spcPts val="0"/>
              </a:spcBef>
              <a:buNone/>
              <a:defRPr b="0" i="1" sz="900" u="none" cap="none" strike="noStrike">
                <a:solidFill>
                  <a:schemeClr val="lt2"/>
                </a:solidFill>
                <a:latin typeface="Geo"/>
                <a:ea typeface="Geo"/>
                <a:cs typeface="Geo"/>
                <a:sym typeface="Geo"/>
              </a:defRPr>
            </a:lvl8pPr>
            <a:lvl9pPr indent="0" lvl="8" marL="0" marR="0" rtl="0" algn="r">
              <a:spcBef>
                <a:spcPts val="0"/>
              </a:spcBef>
              <a:buNone/>
              <a:defRPr b="0" i="1" sz="900" u="none" cap="none" strike="noStrike">
                <a:solidFill>
                  <a:schemeClr val="lt2"/>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cxnSp>
        <p:nvCxnSpPr>
          <p:cNvPr id="11" name="Google Shape;11;p1"/>
          <p:cNvCxnSpPr/>
          <p:nvPr/>
        </p:nvCxnSpPr>
        <p:spPr>
          <a:xfrm>
            <a:off x="952498" y="6252722"/>
            <a:ext cx="10325101" cy="0"/>
          </a:xfrm>
          <a:prstGeom prst="straightConnector1">
            <a:avLst/>
          </a:prstGeom>
          <a:noFill/>
          <a:ln cap="flat" cmpd="sng" w="10775">
            <a:solidFill>
              <a:schemeClr val="lt2"/>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6" name="Shape 86"/>
        <p:cNvGrpSpPr/>
        <p:nvPr/>
      </p:nvGrpSpPr>
      <p:grpSpPr>
        <a:xfrm>
          <a:off x="0" y="0"/>
          <a:ext cx="0" cy="0"/>
          <a:chOff x="0" y="0"/>
          <a:chExt cx="0" cy="0"/>
        </a:xfrm>
      </p:grpSpPr>
      <p:sp>
        <p:nvSpPr>
          <p:cNvPr id="87" name="Google Shape;87;p13"/>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pic>
        <p:nvPicPr>
          <p:cNvPr descr="Colourful adhesive taps and pen on open notebook" id="88" name="Google Shape;88;p13"/>
          <p:cNvPicPr preferRelativeResize="0"/>
          <p:nvPr/>
        </p:nvPicPr>
        <p:blipFill rotWithShape="1">
          <a:blip r:embed="rId3">
            <a:alphaModFix amt="40000"/>
          </a:blip>
          <a:srcRect b="11819" l="0" r="0" t="3910"/>
          <a:stretch/>
        </p:blipFill>
        <p:spPr>
          <a:xfrm>
            <a:off x="0" y="-20509"/>
            <a:ext cx="12191999" cy="6857990"/>
          </a:xfrm>
          <a:prstGeom prst="rect">
            <a:avLst/>
          </a:prstGeom>
          <a:noFill/>
          <a:ln>
            <a:noFill/>
          </a:ln>
        </p:spPr>
      </p:pic>
      <p:sp>
        <p:nvSpPr>
          <p:cNvPr id="89" name="Google Shape;89;p13"/>
          <p:cNvSpPr txBox="1"/>
          <p:nvPr/>
        </p:nvSpPr>
        <p:spPr>
          <a:xfrm>
            <a:off x="591350" y="1718676"/>
            <a:ext cx="11466300" cy="1011600"/>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None/>
            </a:pPr>
            <a:r>
              <a:rPr b="1" i="0" lang="en-US" sz="4240" u="none" cap="none" strike="noStrike">
                <a:solidFill>
                  <a:schemeClr val="lt1"/>
                </a:solidFill>
                <a:latin typeface="Cambria Math"/>
                <a:ea typeface="Cambria Math"/>
                <a:cs typeface="Cambria Math"/>
                <a:sym typeface="Cambria Math"/>
              </a:rPr>
              <a:t>WEB BASED BILLING SOFTWARE</a:t>
            </a:r>
            <a:endParaRPr b="1" i="0" sz="4240" u="none" cap="none" strike="noStrike">
              <a:solidFill>
                <a:schemeClr val="lt1"/>
              </a:solidFill>
              <a:latin typeface="Cambria Math"/>
              <a:ea typeface="Cambria Math"/>
              <a:cs typeface="Cambria Math"/>
              <a:sym typeface="Cambria Math"/>
            </a:endParaRPr>
          </a:p>
          <a:p>
            <a:pPr indent="0" lvl="0" marL="0" marR="0" rtl="0" algn="ctr">
              <a:lnSpc>
                <a:spcPct val="80000"/>
              </a:lnSpc>
              <a:spcBef>
                <a:spcPts val="0"/>
              </a:spcBef>
              <a:spcAft>
                <a:spcPts val="0"/>
              </a:spcAft>
              <a:buNone/>
            </a:pPr>
            <a:r>
              <a:t/>
            </a:r>
            <a:endParaRPr b="1" sz="2640">
              <a:solidFill>
                <a:srgbClr val="FFFFFF"/>
              </a:solidFill>
              <a:latin typeface="Cambria Math"/>
              <a:ea typeface="Cambria Math"/>
              <a:cs typeface="Cambria Math"/>
              <a:sym typeface="Cambria Math"/>
            </a:endParaRPr>
          </a:p>
        </p:txBody>
      </p:sp>
      <p:cxnSp>
        <p:nvCxnSpPr>
          <p:cNvPr id="90" name="Google Shape;90;p13"/>
          <p:cNvCxnSpPr/>
          <p:nvPr/>
        </p:nvCxnSpPr>
        <p:spPr>
          <a:xfrm>
            <a:off x="6101557" y="3481804"/>
            <a:ext cx="0" cy="1310780"/>
          </a:xfrm>
          <a:prstGeom prst="straightConnector1">
            <a:avLst/>
          </a:prstGeom>
          <a:noFill/>
          <a:ln cap="flat" cmpd="sng" w="12700">
            <a:solidFill>
              <a:schemeClr val="lt1"/>
            </a:solidFill>
            <a:prstDash val="solid"/>
            <a:miter lim="800000"/>
            <a:headEnd len="sm" w="sm" type="none"/>
            <a:tailEnd len="sm" w="sm" type="none"/>
          </a:ln>
        </p:spPr>
      </p:cxnSp>
      <p:sp>
        <p:nvSpPr>
          <p:cNvPr id="91" name="Google Shape;91;p13"/>
          <p:cNvSpPr txBox="1"/>
          <p:nvPr/>
        </p:nvSpPr>
        <p:spPr>
          <a:xfrm>
            <a:off x="6533144" y="3115211"/>
            <a:ext cx="5524500" cy="3632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000" u="none" cap="none" strike="noStrike">
                <a:solidFill>
                  <a:srgbClr val="FFFF00"/>
                </a:solidFill>
                <a:latin typeface="Cambria Math"/>
                <a:ea typeface="Cambria Math"/>
                <a:cs typeface="Cambria Math"/>
                <a:sym typeface="Cambria Math"/>
              </a:rPr>
              <a:t>19BCE7490 - Sri Harsha</a:t>
            </a:r>
            <a:endParaRPr b="1" sz="2000">
              <a:solidFill>
                <a:srgbClr val="FFFF00"/>
              </a:solidFill>
              <a:latin typeface="Cambria Math"/>
              <a:ea typeface="Cambria Math"/>
              <a:cs typeface="Cambria Math"/>
              <a:sym typeface="Cambria Math"/>
            </a:endParaRPr>
          </a:p>
          <a:p>
            <a:pPr indent="0" lvl="0" marL="0" marR="0" rtl="0" algn="l">
              <a:lnSpc>
                <a:spcPct val="150000"/>
              </a:lnSpc>
              <a:spcBef>
                <a:spcPts val="0"/>
              </a:spcBef>
              <a:spcAft>
                <a:spcPts val="0"/>
              </a:spcAft>
              <a:buNone/>
            </a:pPr>
            <a:r>
              <a:rPr b="1" i="0" lang="en-US" sz="2000" u="none" cap="none" strike="noStrike">
                <a:solidFill>
                  <a:srgbClr val="FFFF00"/>
                </a:solidFill>
                <a:latin typeface="Cambria Math"/>
                <a:ea typeface="Cambria Math"/>
                <a:cs typeface="Cambria Math"/>
                <a:sym typeface="Cambria Math"/>
              </a:rPr>
              <a:t>19BCD7024 - Meka Ujwala</a:t>
            </a:r>
            <a:endParaRPr b="1" i="0" sz="2000" u="none" cap="none" strike="noStrike">
              <a:solidFill>
                <a:srgbClr val="FFFF00"/>
              </a:solidFill>
              <a:latin typeface="Cambria Math"/>
              <a:ea typeface="Cambria Math"/>
              <a:cs typeface="Cambria Math"/>
              <a:sym typeface="Cambria Math"/>
            </a:endParaRPr>
          </a:p>
          <a:p>
            <a:pPr indent="0" lvl="0" marL="0" marR="0" rtl="0" algn="l">
              <a:lnSpc>
                <a:spcPct val="150000"/>
              </a:lnSpc>
              <a:spcBef>
                <a:spcPts val="0"/>
              </a:spcBef>
              <a:spcAft>
                <a:spcPts val="0"/>
              </a:spcAft>
              <a:buNone/>
            </a:pPr>
            <a:r>
              <a:rPr b="1" i="0" lang="en-US" sz="2000" u="none" cap="none" strike="noStrike">
                <a:solidFill>
                  <a:srgbClr val="FFFF00"/>
                </a:solidFill>
                <a:latin typeface="Cambria Math"/>
                <a:ea typeface="Cambria Math"/>
                <a:cs typeface="Cambria Math"/>
                <a:sym typeface="Cambria Math"/>
              </a:rPr>
              <a:t>19BCE7097 - Neha Chowdary</a:t>
            </a:r>
            <a:endParaRPr b="1" i="0" sz="2000" u="none" cap="none" strike="noStrike">
              <a:solidFill>
                <a:srgbClr val="FFFF00"/>
              </a:solidFill>
              <a:latin typeface="Cambria Math"/>
              <a:ea typeface="Cambria Math"/>
              <a:cs typeface="Cambria Math"/>
              <a:sym typeface="Cambria Math"/>
            </a:endParaRPr>
          </a:p>
          <a:p>
            <a:pPr indent="0" lvl="0" marL="0" marR="0" rtl="0" algn="l">
              <a:lnSpc>
                <a:spcPct val="150000"/>
              </a:lnSpc>
              <a:spcBef>
                <a:spcPts val="0"/>
              </a:spcBef>
              <a:spcAft>
                <a:spcPts val="0"/>
              </a:spcAft>
              <a:buNone/>
            </a:pPr>
            <a:r>
              <a:rPr b="1" i="0" lang="en-US" sz="2000" u="none" cap="none" strike="noStrike">
                <a:solidFill>
                  <a:srgbClr val="FFFF00"/>
                </a:solidFill>
                <a:latin typeface="Cambria Math"/>
                <a:ea typeface="Cambria Math"/>
                <a:cs typeface="Cambria Math"/>
                <a:sym typeface="Cambria Math"/>
              </a:rPr>
              <a:t>19BCD7050 - Khyathi Kommineni</a:t>
            </a:r>
            <a:endParaRPr b="1" i="0" sz="2000" u="none" cap="none" strike="noStrike">
              <a:solidFill>
                <a:srgbClr val="FFFF00"/>
              </a:solidFill>
              <a:latin typeface="Cambria Math"/>
              <a:ea typeface="Cambria Math"/>
              <a:cs typeface="Cambria Math"/>
              <a:sym typeface="Cambria Math"/>
            </a:endParaRPr>
          </a:p>
          <a:p>
            <a:pPr indent="0" lvl="0" marL="0" marR="0" rtl="0" algn="l">
              <a:lnSpc>
                <a:spcPct val="150000"/>
              </a:lnSpc>
              <a:spcBef>
                <a:spcPts val="0"/>
              </a:spcBef>
              <a:spcAft>
                <a:spcPts val="0"/>
              </a:spcAft>
              <a:buNone/>
            </a:pPr>
            <a:r>
              <a:rPr b="1" i="0" lang="en-US" sz="2000" u="none" cap="none" strike="noStrike">
                <a:solidFill>
                  <a:srgbClr val="FFFF00"/>
                </a:solidFill>
                <a:latin typeface="Cambria Math"/>
                <a:ea typeface="Cambria Math"/>
                <a:cs typeface="Cambria Math"/>
                <a:sym typeface="Cambria Math"/>
              </a:rPr>
              <a:t>19BCE7479 - Manju Bhargavi</a:t>
            </a:r>
            <a:endParaRPr b="1" sz="2000">
              <a:solidFill>
                <a:srgbClr val="FFFF00"/>
              </a:solidFill>
              <a:latin typeface="Cambria Math"/>
              <a:ea typeface="Cambria Math"/>
              <a:cs typeface="Cambria Math"/>
              <a:sym typeface="Cambria Math"/>
            </a:endParaRPr>
          </a:p>
          <a:p>
            <a:pPr indent="0" lvl="0" marL="0" marR="0" rtl="0" algn="l">
              <a:lnSpc>
                <a:spcPct val="150000"/>
              </a:lnSpc>
              <a:spcBef>
                <a:spcPts val="0"/>
              </a:spcBef>
              <a:spcAft>
                <a:spcPts val="0"/>
              </a:spcAft>
              <a:buNone/>
            </a:pPr>
            <a:r>
              <a:rPr b="1" i="0" lang="en-US" sz="2000" u="none" cap="none" strike="noStrike">
                <a:solidFill>
                  <a:srgbClr val="FFFF00"/>
                </a:solidFill>
                <a:latin typeface="Cambria Math"/>
                <a:ea typeface="Cambria Math"/>
                <a:cs typeface="Cambria Math"/>
                <a:sym typeface="Cambria Math"/>
              </a:rPr>
              <a:t>18BCE7051 - K M K Nitesh Varma</a:t>
            </a:r>
            <a:endParaRPr b="1" i="0" sz="2000" u="none" cap="none" strike="noStrike">
              <a:solidFill>
                <a:srgbClr val="FFFF00"/>
              </a:solidFill>
              <a:latin typeface="Cambria Math"/>
              <a:ea typeface="Cambria Math"/>
              <a:cs typeface="Cambria Math"/>
              <a:sym typeface="Cambria Math"/>
            </a:endParaRPr>
          </a:p>
          <a:p>
            <a:pPr indent="0" lvl="0" marL="0" marR="0" rtl="0" algn="l">
              <a:lnSpc>
                <a:spcPct val="150000"/>
              </a:lnSpc>
              <a:spcBef>
                <a:spcPts val="0"/>
              </a:spcBef>
              <a:spcAft>
                <a:spcPts val="0"/>
              </a:spcAft>
              <a:buNone/>
            </a:pPr>
            <a:r>
              <a:t/>
            </a:r>
            <a:endParaRPr b="1" i="0" sz="2000" u="none" cap="none" strike="noStrike">
              <a:solidFill>
                <a:srgbClr val="FFFF00"/>
              </a:solidFill>
              <a:latin typeface="Cambria Math"/>
              <a:ea typeface="Cambria Math"/>
              <a:cs typeface="Cambria Math"/>
              <a:sym typeface="Cambria Math"/>
            </a:endParaRPr>
          </a:p>
          <a:p>
            <a:pPr indent="0" lvl="0" marL="0" marR="0" rtl="0" algn="l">
              <a:lnSpc>
                <a:spcPct val="150000"/>
              </a:lnSpc>
              <a:spcBef>
                <a:spcPts val="0"/>
              </a:spcBef>
              <a:spcAft>
                <a:spcPts val="0"/>
              </a:spcAft>
              <a:buNone/>
            </a:pPr>
            <a:r>
              <a:t/>
            </a:r>
            <a:endParaRPr b="1" sz="2000">
              <a:solidFill>
                <a:srgbClr val="FFFF00"/>
              </a:solidFill>
              <a:latin typeface="Cambria Math"/>
              <a:ea typeface="Cambria Math"/>
              <a:cs typeface="Cambria Math"/>
              <a:sym typeface="Cambria Math"/>
            </a:endParaRPr>
          </a:p>
        </p:txBody>
      </p:sp>
      <p:sp>
        <p:nvSpPr>
          <p:cNvPr id="92" name="Google Shape;92;p13"/>
          <p:cNvSpPr txBox="1"/>
          <p:nvPr/>
        </p:nvSpPr>
        <p:spPr>
          <a:xfrm>
            <a:off x="798405" y="3553100"/>
            <a:ext cx="5273700" cy="12930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2000" u="none" cap="none" strike="noStrike">
                <a:solidFill>
                  <a:schemeClr val="lt1"/>
                </a:solidFill>
                <a:latin typeface="Cambria Math"/>
                <a:ea typeface="Cambria Math"/>
                <a:cs typeface="Cambria Math"/>
                <a:sym typeface="Cambria Math"/>
              </a:rPr>
              <a:t>Group-</a:t>
            </a:r>
            <a:r>
              <a:rPr b="1" lang="en-US" sz="2000">
                <a:solidFill>
                  <a:schemeClr val="lt1"/>
                </a:solidFill>
                <a:latin typeface="Cambria Math"/>
                <a:ea typeface="Cambria Math"/>
                <a:cs typeface="Cambria Math"/>
                <a:sym typeface="Cambria Math"/>
              </a:rPr>
              <a:t>2</a:t>
            </a:r>
            <a:endParaRPr/>
          </a:p>
          <a:p>
            <a:pPr indent="0" lvl="0" marL="0" marR="0" rtl="0" algn="ctr">
              <a:lnSpc>
                <a:spcPct val="150000"/>
              </a:lnSpc>
              <a:spcBef>
                <a:spcPts val="0"/>
              </a:spcBef>
              <a:spcAft>
                <a:spcPts val="0"/>
              </a:spcAft>
              <a:buNone/>
            </a:pPr>
            <a:r>
              <a:rPr b="1" i="0" lang="en-US" sz="2000" u="none" cap="none" strike="noStrike">
                <a:solidFill>
                  <a:schemeClr val="lt1"/>
                </a:solidFill>
                <a:latin typeface="Cambria Math"/>
                <a:ea typeface="Cambria Math"/>
                <a:cs typeface="Cambria Math"/>
                <a:sym typeface="Cambria Math"/>
              </a:rPr>
              <a:t>Guided By: </a:t>
            </a:r>
            <a:r>
              <a:rPr b="1" lang="en-US" sz="2000">
                <a:solidFill>
                  <a:schemeClr val="lt1"/>
                </a:solidFill>
                <a:latin typeface="Cambria Math"/>
                <a:ea typeface="Cambria Math"/>
                <a:cs typeface="Cambria Math"/>
                <a:sym typeface="Cambria Math"/>
              </a:rPr>
              <a:t>Dr Mehfooza Munavar Basha</a:t>
            </a:r>
            <a:endParaRPr/>
          </a:p>
          <a:p>
            <a:pPr indent="0" lvl="0" marL="0" marR="0" rtl="0" algn="l">
              <a:spcBef>
                <a:spcPts val="0"/>
              </a:spcBef>
              <a:spcAft>
                <a:spcPts val="0"/>
              </a:spcAft>
              <a:buNone/>
            </a:pPr>
            <a:r>
              <a:t/>
            </a:r>
            <a:endParaRPr sz="1800">
              <a:solidFill>
                <a:schemeClr val="lt1"/>
              </a:solidFill>
              <a:latin typeface="Geo"/>
              <a:ea typeface="Geo"/>
              <a:cs typeface="Geo"/>
              <a:sym typeface="Geo"/>
            </a:endParaRPr>
          </a:p>
        </p:txBody>
      </p:sp>
      <p:sp>
        <p:nvSpPr>
          <p:cNvPr id="93" name="Google Shape;93;p13"/>
          <p:cNvSpPr txBox="1"/>
          <p:nvPr/>
        </p:nvSpPr>
        <p:spPr>
          <a:xfrm>
            <a:off x="1727850" y="474550"/>
            <a:ext cx="8736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lt2"/>
                </a:solidFill>
                <a:latin typeface="Cambria Math"/>
                <a:ea typeface="Cambria Math"/>
                <a:cs typeface="Cambria Math"/>
                <a:sym typeface="Cambria Math"/>
              </a:rPr>
              <a:t>CSE4014: TEAM SOFTWARE PROCESS</a:t>
            </a:r>
            <a:endParaRPr b="1" sz="2000">
              <a:solidFill>
                <a:schemeClr val="lt2"/>
              </a:solidFill>
              <a:latin typeface="Cambria Math"/>
              <a:ea typeface="Cambria Math"/>
              <a:cs typeface="Cambria Math"/>
              <a:sym typeface="Cambria Math"/>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225200" y="245650"/>
            <a:ext cx="109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eo"/>
              <a:ea typeface="Geo"/>
              <a:cs typeface="Geo"/>
              <a:sym typeface="Geo"/>
            </a:endParaRPr>
          </a:p>
        </p:txBody>
      </p:sp>
      <p:sp>
        <p:nvSpPr>
          <p:cNvPr id="143" name="Google Shape;143;p22"/>
          <p:cNvSpPr txBox="1"/>
          <p:nvPr/>
        </p:nvSpPr>
        <p:spPr>
          <a:xfrm>
            <a:off x="184250" y="266125"/>
            <a:ext cx="9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eo"/>
              <a:ea typeface="Geo"/>
              <a:cs typeface="Geo"/>
              <a:sym typeface="Geo"/>
            </a:endParaRPr>
          </a:p>
        </p:txBody>
      </p:sp>
      <p:sp>
        <p:nvSpPr>
          <p:cNvPr id="144" name="Google Shape;144;p22"/>
          <p:cNvSpPr txBox="1"/>
          <p:nvPr/>
        </p:nvSpPr>
        <p:spPr>
          <a:xfrm>
            <a:off x="261600" y="373950"/>
            <a:ext cx="11668800" cy="62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solidFill>
                  <a:srgbClr val="FFC000"/>
                </a:solidFill>
                <a:latin typeface="Cambria Math"/>
                <a:ea typeface="Cambria Math"/>
                <a:cs typeface="Cambria Math"/>
                <a:sym typeface="Cambria Math"/>
              </a:rPr>
              <a:t>Inputs</a:t>
            </a:r>
            <a:endParaRPr b="1" sz="3000">
              <a:solidFill>
                <a:srgbClr val="FFC000"/>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Tracked the progress of the team.</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Documented the project notebook.</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Manage an effective team.</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Getting project progress from the quality manager</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Document all the TSPi process and make a report of the same.</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Contributed to the development of the Bill generation module.</a:t>
            </a:r>
            <a:endParaRPr b="1" sz="2400">
              <a:solidFill>
                <a:schemeClr val="lt1"/>
              </a:solidFill>
              <a:latin typeface="Cambria Math"/>
              <a:ea typeface="Cambria Math"/>
              <a:cs typeface="Cambria Math"/>
              <a:sym typeface="Cambria Math"/>
            </a:endParaRPr>
          </a:p>
          <a:p>
            <a:pPr indent="0" lvl="0" marL="0" rtl="0" algn="l">
              <a:lnSpc>
                <a:spcPct val="115000"/>
              </a:lnSpc>
              <a:spcBef>
                <a:spcPts val="0"/>
              </a:spcBef>
              <a:spcAft>
                <a:spcPts val="0"/>
              </a:spcAft>
              <a:buNone/>
            </a:pPr>
            <a:r>
              <a:t/>
            </a:r>
            <a:endParaRPr b="1" sz="2400">
              <a:solidFill>
                <a:schemeClr val="lt1"/>
              </a:solidFill>
              <a:latin typeface="Cambria Math"/>
              <a:ea typeface="Cambria Math"/>
              <a:cs typeface="Cambria Math"/>
              <a:sym typeface="Cambria Math"/>
            </a:endParaRPr>
          </a:p>
          <a:p>
            <a:pPr indent="0" lvl="0" marL="0" rtl="0" algn="l">
              <a:lnSpc>
                <a:spcPct val="115000"/>
              </a:lnSpc>
              <a:spcBef>
                <a:spcPts val="0"/>
              </a:spcBef>
              <a:spcAft>
                <a:spcPts val="0"/>
              </a:spcAft>
              <a:buClr>
                <a:schemeClr val="dk1"/>
              </a:buClr>
              <a:buSzPts val="1100"/>
              <a:buFont typeface="Arial"/>
              <a:buNone/>
            </a:pPr>
            <a:r>
              <a:rPr b="1" lang="en-US" sz="3000">
                <a:solidFill>
                  <a:srgbClr val="FFC000"/>
                </a:solidFill>
                <a:latin typeface="Cambria Math"/>
                <a:ea typeface="Cambria Math"/>
                <a:cs typeface="Cambria Math"/>
                <a:sym typeface="Cambria Math"/>
              </a:rPr>
              <a:t>Experience and Outcomes</a:t>
            </a:r>
            <a:endParaRPr b="1" sz="3000">
              <a:solidFill>
                <a:srgbClr val="FFC000"/>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I gained a productive experience in taking the team forward in all the aspects of phases.</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Was able to maintain a record of everything in a systematic manner.</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Handling the project and delivering the product under pressure within the given time constraint.</a:t>
            </a:r>
            <a:endParaRPr b="1" sz="3000">
              <a:solidFill>
                <a:srgbClr val="FFC000"/>
              </a:solidFill>
              <a:latin typeface="Cambria Math"/>
              <a:ea typeface="Cambria Math"/>
              <a:cs typeface="Cambria Math"/>
              <a:sym typeface="Cambria Math"/>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nvSpPr>
        <p:spPr>
          <a:xfrm>
            <a:off x="496950" y="739800"/>
            <a:ext cx="1119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000">
                <a:solidFill>
                  <a:srgbClr val="FFC000"/>
                </a:solidFill>
                <a:latin typeface="Cambria Math"/>
                <a:ea typeface="Cambria Math"/>
                <a:cs typeface="Cambria Math"/>
                <a:sym typeface="Cambria Math"/>
              </a:rPr>
              <a:t>DEVELOPMENT MANAGER</a:t>
            </a:r>
            <a:endParaRPr b="1" sz="6000">
              <a:solidFill>
                <a:srgbClr val="FFC000"/>
              </a:solidFill>
              <a:latin typeface="Cambria Math"/>
              <a:ea typeface="Cambria Math"/>
              <a:cs typeface="Cambria Math"/>
              <a:sym typeface="Cambria Math"/>
            </a:endParaRPr>
          </a:p>
        </p:txBody>
      </p:sp>
      <p:pic>
        <p:nvPicPr>
          <p:cNvPr id="150" name="Google Shape;150;p23"/>
          <p:cNvPicPr preferRelativeResize="0"/>
          <p:nvPr/>
        </p:nvPicPr>
        <p:blipFill>
          <a:blip r:embed="rId3">
            <a:alphaModFix/>
          </a:blip>
          <a:stretch>
            <a:fillRect/>
          </a:stretch>
        </p:blipFill>
        <p:spPr>
          <a:xfrm>
            <a:off x="2770600" y="2122375"/>
            <a:ext cx="6451236" cy="4300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nvSpPr>
        <p:spPr>
          <a:xfrm>
            <a:off x="261600" y="715350"/>
            <a:ext cx="11668800" cy="542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solidFill>
                  <a:srgbClr val="FFC000"/>
                </a:solidFill>
                <a:latin typeface="Cambria Math"/>
                <a:ea typeface="Cambria Math"/>
                <a:cs typeface="Cambria Math"/>
                <a:sym typeface="Cambria Math"/>
              </a:rPr>
              <a:t>Inputs</a:t>
            </a:r>
            <a:endParaRPr b="1" sz="3000">
              <a:solidFill>
                <a:srgbClr val="FFC000"/>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Created a development strategy, led the team in the construction of an architectural diagram, and oversaw product implementation.</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Interacted with the planning manager to create preliminary time and size estimates for the product.</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Contributed to the development of the Bill Calculation Module and the Product Shorthand Notation Module.</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Compiled the STRAT script for Cycle-1 .Revised the STRAT script for Cycle-2.</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Verified SRS and SDS in accordance with the intended goals.</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Implemented the product modules and played a significant part in testing them.</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Worked mostly as a product developer and tester.</a:t>
            </a:r>
            <a:endParaRPr b="1" sz="2400">
              <a:solidFill>
                <a:schemeClr val="lt1"/>
              </a:solidFill>
              <a:latin typeface="Cambria Math"/>
              <a:ea typeface="Cambria Math"/>
              <a:cs typeface="Cambria Math"/>
              <a:sym typeface="Cambria Math"/>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Geo"/>
              <a:ea typeface="Geo"/>
              <a:cs typeface="Geo"/>
              <a:sym typeface="Geo"/>
            </a:endParaRPr>
          </a:p>
          <a:p>
            <a:pPr indent="0" lvl="0" marL="0" rtl="0" algn="l">
              <a:spcBef>
                <a:spcPts val="0"/>
              </a:spcBef>
              <a:spcAft>
                <a:spcPts val="0"/>
              </a:spcAft>
              <a:buNone/>
            </a:pPr>
            <a:r>
              <a:t/>
            </a:r>
            <a:endParaRPr>
              <a:latin typeface="Geo"/>
              <a:ea typeface="Geo"/>
              <a:cs typeface="Geo"/>
              <a:sym typeface="Ge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nvSpPr>
        <p:spPr>
          <a:xfrm>
            <a:off x="661050" y="1691600"/>
            <a:ext cx="10869900" cy="278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solidFill>
                  <a:srgbClr val="FFC000"/>
                </a:solidFill>
                <a:latin typeface="Cambria Math"/>
                <a:ea typeface="Cambria Math"/>
                <a:cs typeface="Cambria Math"/>
                <a:sym typeface="Cambria Math"/>
              </a:rPr>
              <a:t>Experience and Outcomes</a:t>
            </a:r>
            <a:endParaRPr b="1" sz="3000">
              <a:solidFill>
                <a:srgbClr val="FFC000"/>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Gained an experience of working as development manager and leading the team throughout as a technical lead.</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Greater insight on the development tools used in the project.</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Collaborative working on the development and testing parts.</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Was able to plan the optimized size and time estimates.</a:t>
            </a:r>
            <a:endParaRPr b="1" sz="2400">
              <a:solidFill>
                <a:schemeClr val="lt1"/>
              </a:solidFill>
              <a:latin typeface="Cambria Math"/>
              <a:ea typeface="Cambria Math"/>
              <a:cs typeface="Cambria Math"/>
              <a:sym typeface="Cambria Math"/>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nvSpPr>
        <p:spPr>
          <a:xfrm>
            <a:off x="1051050" y="457100"/>
            <a:ext cx="1008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6000">
                <a:solidFill>
                  <a:srgbClr val="FFC000"/>
                </a:solidFill>
                <a:latin typeface="Cambria Math"/>
                <a:ea typeface="Cambria Math"/>
                <a:cs typeface="Cambria Math"/>
                <a:sym typeface="Cambria Math"/>
              </a:rPr>
              <a:t>PLANNING </a:t>
            </a:r>
            <a:r>
              <a:rPr b="1" lang="en-US" sz="6000">
                <a:solidFill>
                  <a:srgbClr val="FFC000"/>
                </a:solidFill>
                <a:latin typeface="Cambria Math"/>
                <a:ea typeface="Cambria Math"/>
                <a:cs typeface="Cambria Math"/>
                <a:sym typeface="Cambria Math"/>
              </a:rPr>
              <a:t>MANAGER</a:t>
            </a:r>
            <a:endParaRPr sz="6000">
              <a:latin typeface="Cambria Math"/>
              <a:ea typeface="Cambria Math"/>
              <a:cs typeface="Cambria Math"/>
              <a:sym typeface="Cambria Math"/>
            </a:endParaRPr>
          </a:p>
        </p:txBody>
      </p:sp>
      <p:pic>
        <p:nvPicPr>
          <p:cNvPr id="166" name="Google Shape;166;p26"/>
          <p:cNvPicPr preferRelativeResize="0"/>
          <p:nvPr/>
        </p:nvPicPr>
        <p:blipFill>
          <a:blip r:embed="rId3">
            <a:alphaModFix/>
          </a:blip>
          <a:stretch>
            <a:fillRect/>
          </a:stretch>
        </p:blipFill>
        <p:spPr>
          <a:xfrm>
            <a:off x="3225650" y="2086725"/>
            <a:ext cx="6096000" cy="4057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nvSpPr>
        <p:spPr>
          <a:xfrm>
            <a:off x="397650" y="99300"/>
            <a:ext cx="11396700" cy="671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solidFill>
                  <a:srgbClr val="FFC000"/>
                </a:solidFill>
                <a:latin typeface="Cambria Math"/>
                <a:ea typeface="Cambria Math"/>
                <a:cs typeface="Cambria Math"/>
                <a:sym typeface="Cambria Math"/>
              </a:rPr>
              <a:t>Inputs</a:t>
            </a:r>
            <a:endParaRPr b="1" sz="3000">
              <a:solidFill>
                <a:srgbClr val="FFC000"/>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Lead the team in producing the task  plan for the next development cycle.</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Lead the team in producing the schedule for the next development cycle.</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Identify workload imbalances among team members.</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Lead the team in adjusting workload to achieve balance</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Track the teams progress against the plan.</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Report the personal and consolidated team status to the instructor.</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Participate in producing the development cycle report.</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Worked as a product development engineer.</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Contributed to the development of the Report generation module</a:t>
            </a:r>
            <a:endParaRPr b="1" sz="2400">
              <a:solidFill>
                <a:schemeClr val="lt1"/>
              </a:solidFill>
              <a:latin typeface="Cambria Math"/>
              <a:ea typeface="Cambria Math"/>
              <a:cs typeface="Cambria Math"/>
              <a:sym typeface="Cambria Math"/>
            </a:endParaRPr>
          </a:p>
          <a:p>
            <a:pPr indent="0" lvl="0" marL="0" rtl="0" algn="l">
              <a:lnSpc>
                <a:spcPct val="115000"/>
              </a:lnSpc>
              <a:spcBef>
                <a:spcPts val="0"/>
              </a:spcBef>
              <a:spcAft>
                <a:spcPts val="0"/>
              </a:spcAft>
              <a:buClr>
                <a:schemeClr val="dk1"/>
              </a:buClr>
              <a:buSzPts val="1100"/>
              <a:buFont typeface="Arial"/>
              <a:buNone/>
            </a:pPr>
            <a:r>
              <a:rPr b="1" lang="en-US" sz="3000">
                <a:solidFill>
                  <a:srgbClr val="FFC000"/>
                </a:solidFill>
                <a:latin typeface="Cambria Math"/>
                <a:ea typeface="Cambria Math"/>
                <a:cs typeface="Cambria Math"/>
                <a:sym typeface="Cambria Math"/>
              </a:rPr>
              <a:t>Experience and Outcomes</a:t>
            </a:r>
            <a:endParaRPr b="1" sz="3000">
              <a:solidFill>
                <a:srgbClr val="FFC000"/>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I have gained a logical experience and orderly mind and felt most comfortable working under a defined plan.</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Demonstrated experience working effectively with team members</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Effectively communicate through authentic conversations and effective listening.</a:t>
            </a:r>
            <a:endParaRPr b="1" sz="3000">
              <a:solidFill>
                <a:srgbClr val="FFC000"/>
              </a:solidFill>
              <a:latin typeface="Cambria Math"/>
              <a:ea typeface="Cambria Math"/>
              <a:cs typeface="Cambria Math"/>
              <a:sym typeface="Cambria Math"/>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nvSpPr>
        <p:spPr>
          <a:xfrm>
            <a:off x="620900" y="365950"/>
            <a:ext cx="11414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6000">
                <a:solidFill>
                  <a:srgbClr val="FFC000"/>
                </a:solidFill>
                <a:latin typeface="Cambria Math"/>
                <a:ea typeface="Cambria Math"/>
                <a:cs typeface="Cambria Math"/>
                <a:sym typeface="Cambria Math"/>
              </a:rPr>
              <a:t>QUALITY/ PROCESS </a:t>
            </a:r>
            <a:r>
              <a:rPr b="1" lang="en-US" sz="6000">
                <a:solidFill>
                  <a:srgbClr val="FFC000"/>
                </a:solidFill>
                <a:latin typeface="Cambria Math"/>
                <a:ea typeface="Cambria Math"/>
                <a:cs typeface="Cambria Math"/>
                <a:sym typeface="Cambria Math"/>
              </a:rPr>
              <a:t>MANAGER</a:t>
            </a:r>
            <a:endParaRPr sz="6000">
              <a:latin typeface="Cambria Math"/>
              <a:ea typeface="Cambria Math"/>
              <a:cs typeface="Cambria Math"/>
              <a:sym typeface="Cambria Math"/>
            </a:endParaRPr>
          </a:p>
        </p:txBody>
      </p:sp>
      <p:pic>
        <p:nvPicPr>
          <p:cNvPr id="177" name="Google Shape;177;p28"/>
          <p:cNvPicPr preferRelativeResize="0"/>
          <p:nvPr/>
        </p:nvPicPr>
        <p:blipFill>
          <a:blip r:embed="rId3">
            <a:alphaModFix/>
          </a:blip>
          <a:stretch>
            <a:fillRect/>
          </a:stretch>
        </p:blipFill>
        <p:spPr>
          <a:xfrm>
            <a:off x="2295387" y="2052225"/>
            <a:ext cx="7601226" cy="3600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nvSpPr>
        <p:spPr>
          <a:xfrm>
            <a:off x="102350" y="300900"/>
            <a:ext cx="11914500" cy="62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3000">
                <a:solidFill>
                  <a:srgbClr val="FFC000"/>
                </a:solidFill>
                <a:latin typeface="Cambria Math"/>
                <a:ea typeface="Cambria Math"/>
                <a:cs typeface="Cambria Math"/>
                <a:sym typeface="Cambria Math"/>
              </a:rPr>
              <a:t>Inputs:</a:t>
            </a:r>
            <a:endParaRPr sz="2650">
              <a:solidFill>
                <a:srgbClr val="FFC000"/>
              </a:solidFill>
              <a:latin typeface="Comfortaa"/>
              <a:ea typeface="Comfortaa"/>
              <a:cs typeface="Comfortaa"/>
              <a:sym typeface="Comfortaa"/>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Help team to give ideas and work on what they recommend.</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My strategy was like following: Planning ,Improvement,Control ,Assurance .</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Making sure of customer comfortability at every phase.</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Helping the team in managing the backend process and provide info if they are lacking.</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Improve performance in processes, decreases wastage, and promotes the value of time.</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Making use of every team member to make product.</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Making a keen observation  at every project level.</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Contributed to the development of the Logout module.</a:t>
            </a:r>
            <a:endParaRPr b="1" sz="2400">
              <a:solidFill>
                <a:schemeClr val="lt1"/>
              </a:solidFill>
              <a:latin typeface="Cambria Math"/>
              <a:ea typeface="Cambria Math"/>
              <a:cs typeface="Cambria Math"/>
              <a:sym typeface="Cambria Math"/>
            </a:endParaRPr>
          </a:p>
          <a:p>
            <a:pPr indent="0" lvl="0" marL="0" rtl="0" algn="l">
              <a:lnSpc>
                <a:spcPct val="115000"/>
              </a:lnSpc>
              <a:spcBef>
                <a:spcPts val="0"/>
              </a:spcBef>
              <a:spcAft>
                <a:spcPts val="0"/>
              </a:spcAft>
              <a:buClr>
                <a:schemeClr val="dk1"/>
              </a:buClr>
              <a:buSzPts val="1100"/>
              <a:buFont typeface="Arial"/>
              <a:buNone/>
            </a:pPr>
            <a:r>
              <a:rPr b="1" lang="en-US" sz="3000">
                <a:solidFill>
                  <a:srgbClr val="FFC000"/>
                </a:solidFill>
                <a:latin typeface="Cambria Math"/>
                <a:ea typeface="Cambria Math"/>
                <a:cs typeface="Cambria Math"/>
                <a:sym typeface="Cambria Math"/>
              </a:rPr>
              <a:t>Experience and Outcomes.</a:t>
            </a:r>
            <a:endParaRPr b="1" sz="3000">
              <a:solidFill>
                <a:srgbClr val="FFC000"/>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Gained potential to manage a team and make work among them.</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Came to know how to work in industries as a non_tech person.</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Learn how to ask team to work again in soft manner if they did not make satisfy the customer level.</a:t>
            </a:r>
            <a:endParaRPr b="1" sz="2400">
              <a:solidFill>
                <a:schemeClr val="lt1"/>
              </a:solidFill>
              <a:latin typeface="Cambria Math"/>
              <a:ea typeface="Cambria Math"/>
              <a:cs typeface="Cambria Math"/>
              <a:sym typeface="Cambria Math"/>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nvSpPr>
        <p:spPr>
          <a:xfrm>
            <a:off x="1255950" y="281500"/>
            <a:ext cx="9680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6000">
                <a:solidFill>
                  <a:srgbClr val="FFC000"/>
                </a:solidFill>
                <a:latin typeface="Cambria Math"/>
                <a:ea typeface="Cambria Math"/>
                <a:cs typeface="Cambria Math"/>
                <a:sym typeface="Cambria Math"/>
              </a:rPr>
              <a:t>SUPPORT </a:t>
            </a:r>
            <a:r>
              <a:rPr b="1" lang="en-US" sz="6000">
                <a:solidFill>
                  <a:srgbClr val="FFC000"/>
                </a:solidFill>
                <a:latin typeface="Cambria Math"/>
                <a:ea typeface="Cambria Math"/>
                <a:cs typeface="Cambria Math"/>
                <a:sym typeface="Cambria Math"/>
              </a:rPr>
              <a:t>MANAGER</a:t>
            </a:r>
            <a:endParaRPr sz="6000">
              <a:latin typeface="Cambria Math"/>
              <a:ea typeface="Cambria Math"/>
              <a:cs typeface="Cambria Math"/>
              <a:sym typeface="Cambria Math"/>
            </a:endParaRPr>
          </a:p>
        </p:txBody>
      </p:sp>
      <p:pic>
        <p:nvPicPr>
          <p:cNvPr id="188" name="Google Shape;188;p30"/>
          <p:cNvPicPr preferRelativeResize="0"/>
          <p:nvPr/>
        </p:nvPicPr>
        <p:blipFill>
          <a:blip r:embed="rId3">
            <a:alphaModFix/>
          </a:blip>
          <a:stretch>
            <a:fillRect/>
          </a:stretch>
        </p:blipFill>
        <p:spPr>
          <a:xfrm>
            <a:off x="2358599" y="2155400"/>
            <a:ext cx="7474825" cy="4189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nvSpPr>
        <p:spPr>
          <a:xfrm>
            <a:off x="118200" y="0"/>
            <a:ext cx="11955600" cy="733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3000">
                <a:solidFill>
                  <a:srgbClr val="FFC000"/>
                </a:solidFill>
                <a:latin typeface="Cambria Math"/>
                <a:ea typeface="Cambria Math"/>
                <a:cs typeface="Cambria Math"/>
                <a:sym typeface="Cambria Math"/>
              </a:rPr>
              <a:t>Inputs</a:t>
            </a:r>
            <a:endParaRPr b="1" sz="3000">
              <a:solidFill>
                <a:srgbClr val="FFC000"/>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Contributed to the development of the Admin module, Random giveaway generator module.</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Conducted risk assessments and recommended changes for risks were made.</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Ensured that the team has the necessary tools to complete the assignment.</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Worked as a project developer.</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Recommended latest technologies and methods to the development team.</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Tracked new risks and maintained a record of the same.</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Helped the development manager</a:t>
            </a:r>
            <a:endParaRPr b="1" sz="3000">
              <a:solidFill>
                <a:srgbClr val="FFC000"/>
              </a:solidFill>
              <a:latin typeface="Cambria Math"/>
              <a:ea typeface="Cambria Math"/>
              <a:cs typeface="Cambria Math"/>
              <a:sym typeface="Cambria Math"/>
            </a:endParaRPr>
          </a:p>
          <a:p>
            <a:pPr indent="0" lvl="0" marL="0" rtl="0" algn="l">
              <a:lnSpc>
                <a:spcPct val="115000"/>
              </a:lnSpc>
              <a:spcBef>
                <a:spcPts val="0"/>
              </a:spcBef>
              <a:spcAft>
                <a:spcPts val="0"/>
              </a:spcAft>
              <a:buClr>
                <a:schemeClr val="dk1"/>
              </a:buClr>
              <a:buSzPts val="1100"/>
              <a:buFont typeface="Arial"/>
              <a:buNone/>
            </a:pPr>
            <a:r>
              <a:rPr b="1" lang="en-US" sz="3000">
                <a:solidFill>
                  <a:srgbClr val="FFC000"/>
                </a:solidFill>
                <a:latin typeface="Cambria Math"/>
                <a:ea typeface="Cambria Math"/>
                <a:cs typeface="Cambria Math"/>
                <a:sym typeface="Cambria Math"/>
              </a:rPr>
              <a:t>Experience and Outcomes</a:t>
            </a:r>
            <a:endParaRPr b="1" sz="3000">
              <a:solidFill>
                <a:srgbClr val="FFC000"/>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Gained knowledge on the development tools involved in the project.</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Was able to manage the tools required for the project and include them wherever required.</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Research regarding the trending technologies.</a:t>
            </a:r>
            <a:endParaRPr b="1" sz="2400">
              <a:solidFill>
                <a:schemeClr val="lt1"/>
              </a:solidFill>
              <a:latin typeface="Cambria Math"/>
              <a:ea typeface="Cambria Math"/>
              <a:cs typeface="Cambria Math"/>
              <a:sym typeface="Cambria Math"/>
            </a:endParaRPr>
          </a:p>
          <a:p>
            <a:pPr indent="0" lvl="0" marL="0" rtl="0" algn="l">
              <a:lnSpc>
                <a:spcPct val="115000"/>
              </a:lnSpc>
              <a:spcBef>
                <a:spcPts val="0"/>
              </a:spcBef>
              <a:spcAft>
                <a:spcPts val="0"/>
              </a:spcAft>
              <a:buClr>
                <a:schemeClr val="dk1"/>
              </a:buClr>
              <a:buSzPts val="1100"/>
              <a:buFont typeface="Arial"/>
              <a:buNone/>
            </a:pPr>
            <a:r>
              <a:t/>
            </a:r>
            <a:endParaRPr b="1" sz="3000">
              <a:solidFill>
                <a:srgbClr val="FFC000"/>
              </a:solidFill>
              <a:latin typeface="Cambria Math"/>
              <a:ea typeface="Cambria Math"/>
              <a:cs typeface="Cambria Math"/>
              <a:sym typeface="Cambria Math"/>
            </a:endParaRPr>
          </a:p>
          <a:p>
            <a:pPr indent="0" lvl="0" marL="0" rtl="0" algn="l">
              <a:lnSpc>
                <a:spcPct val="115000"/>
              </a:lnSpc>
              <a:spcBef>
                <a:spcPts val="0"/>
              </a:spcBef>
              <a:spcAft>
                <a:spcPts val="0"/>
              </a:spcAft>
              <a:buClr>
                <a:schemeClr val="dk1"/>
              </a:buClr>
              <a:buSzPts val="1100"/>
              <a:buFont typeface="Arial"/>
              <a:buNone/>
            </a:pPr>
            <a:r>
              <a:t/>
            </a:r>
            <a:endParaRPr b="1" sz="3000">
              <a:solidFill>
                <a:srgbClr val="FFC000"/>
              </a:solidFill>
              <a:latin typeface="Cambria Math"/>
              <a:ea typeface="Cambria Math"/>
              <a:cs typeface="Cambria Math"/>
              <a:sym typeface="Cambria Math"/>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nvSpPr>
        <p:spPr>
          <a:xfrm>
            <a:off x="551700" y="1146425"/>
            <a:ext cx="11424300" cy="549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lt1"/>
                </a:solidFill>
                <a:latin typeface="Cambria Math"/>
                <a:ea typeface="Cambria Math"/>
                <a:cs typeface="Cambria Math"/>
                <a:sym typeface="Cambria Math"/>
              </a:rPr>
              <a:t>This Web-based Billing Software (WBS) tool allows company owners to set up online bill management, consumers to read bills, and owners to save or download invoices for new businesses. It is developed on a network of department stores around the country.</a:t>
            </a:r>
            <a:endParaRPr sz="2400">
              <a:solidFill>
                <a:schemeClr val="lt1"/>
              </a:solidFill>
              <a:latin typeface="Cambria Math"/>
              <a:ea typeface="Cambria Math"/>
              <a:cs typeface="Cambria Math"/>
              <a:sym typeface="Cambria Math"/>
            </a:endParaRPr>
          </a:p>
          <a:p>
            <a:pPr indent="0" lvl="0" marL="0" rtl="0" algn="l">
              <a:lnSpc>
                <a:spcPct val="115000"/>
              </a:lnSpc>
              <a:spcBef>
                <a:spcPts val="0"/>
              </a:spcBef>
              <a:spcAft>
                <a:spcPts val="0"/>
              </a:spcAft>
              <a:buNone/>
            </a:pPr>
            <a:r>
              <a:t/>
            </a:r>
            <a:endParaRPr sz="2400">
              <a:solidFill>
                <a:schemeClr val="lt1"/>
              </a:solidFill>
              <a:latin typeface="Cambria Math"/>
              <a:ea typeface="Cambria Math"/>
              <a:cs typeface="Cambria Math"/>
              <a:sym typeface="Cambria Math"/>
            </a:endParaRPr>
          </a:p>
          <a:p>
            <a:pPr indent="0" lvl="0" marL="0" rtl="0" algn="l">
              <a:lnSpc>
                <a:spcPct val="150000"/>
              </a:lnSpc>
              <a:spcBef>
                <a:spcPts val="0"/>
              </a:spcBef>
              <a:spcAft>
                <a:spcPts val="0"/>
              </a:spcAft>
              <a:buNone/>
            </a:pPr>
            <a:r>
              <a:rPr b="1" lang="en-US" sz="2300">
                <a:solidFill>
                  <a:srgbClr val="FFFF00"/>
                </a:solidFill>
                <a:latin typeface="Cambria Math"/>
                <a:ea typeface="Cambria Math"/>
                <a:cs typeface="Cambria Math"/>
                <a:sym typeface="Cambria Math"/>
              </a:rPr>
              <a:t>Team Leader - </a:t>
            </a:r>
            <a:r>
              <a:rPr lang="en-US" sz="2300">
                <a:solidFill>
                  <a:srgbClr val="FFFF00"/>
                </a:solidFill>
                <a:latin typeface="Cambria Math"/>
                <a:ea typeface="Cambria Math"/>
                <a:cs typeface="Cambria Math"/>
                <a:sym typeface="Cambria Math"/>
              </a:rPr>
              <a:t>Sri Harsha  </a:t>
            </a:r>
            <a:r>
              <a:rPr b="1" lang="en-US" sz="2300">
                <a:solidFill>
                  <a:srgbClr val="FFFF00"/>
                </a:solidFill>
                <a:latin typeface="Cambria Math"/>
                <a:ea typeface="Cambria Math"/>
                <a:cs typeface="Cambria Math"/>
                <a:sym typeface="Cambria Math"/>
              </a:rPr>
              <a:t>                                      </a:t>
            </a:r>
            <a:endParaRPr b="1" sz="2300">
              <a:solidFill>
                <a:srgbClr val="FFFF00"/>
              </a:solidFill>
              <a:latin typeface="Cambria Math"/>
              <a:ea typeface="Cambria Math"/>
              <a:cs typeface="Cambria Math"/>
              <a:sym typeface="Cambria Math"/>
            </a:endParaRPr>
          </a:p>
          <a:p>
            <a:pPr indent="0" lvl="0" marL="0" rtl="0" algn="l">
              <a:lnSpc>
                <a:spcPct val="150000"/>
              </a:lnSpc>
              <a:spcBef>
                <a:spcPts val="0"/>
              </a:spcBef>
              <a:spcAft>
                <a:spcPts val="0"/>
              </a:spcAft>
              <a:buNone/>
            </a:pPr>
            <a:r>
              <a:rPr b="1" lang="en-US" sz="2300">
                <a:solidFill>
                  <a:srgbClr val="FFFF00"/>
                </a:solidFill>
                <a:latin typeface="Cambria Math"/>
                <a:ea typeface="Cambria Math"/>
                <a:cs typeface="Cambria Math"/>
                <a:sym typeface="Cambria Math"/>
              </a:rPr>
              <a:t>Team Instructor - </a:t>
            </a:r>
            <a:r>
              <a:rPr lang="en-US" sz="2300">
                <a:solidFill>
                  <a:srgbClr val="FFFF00"/>
                </a:solidFill>
                <a:latin typeface="Cambria Math"/>
                <a:ea typeface="Cambria Math"/>
                <a:cs typeface="Cambria Math"/>
                <a:sym typeface="Cambria Math"/>
              </a:rPr>
              <a:t>Meka Ujwala</a:t>
            </a:r>
            <a:endParaRPr sz="2300">
              <a:solidFill>
                <a:srgbClr val="FFFF00"/>
              </a:solidFill>
              <a:latin typeface="Cambria Math"/>
              <a:ea typeface="Cambria Math"/>
              <a:cs typeface="Cambria Math"/>
              <a:sym typeface="Cambria Math"/>
            </a:endParaRPr>
          </a:p>
          <a:p>
            <a:pPr indent="0" lvl="0" marL="0" rtl="0" algn="l">
              <a:lnSpc>
                <a:spcPct val="150000"/>
              </a:lnSpc>
              <a:spcBef>
                <a:spcPts val="0"/>
              </a:spcBef>
              <a:spcAft>
                <a:spcPts val="0"/>
              </a:spcAft>
              <a:buNone/>
            </a:pPr>
            <a:r>
              <a:rPr b="1" lang="en-US" sz="2300">
                <a:solidFill>
                  <a:srgbClr val="FFFF00"/>
                </a:solidFill>
                <a:latin typeface="Cambria Math"/>
                <a:ea typeface="Cambria Math"/>
                <a:cs typeface="Cambria Math"/>
                <a:sym typeface="Cambria Math"/>
              </a:rPr>
              <a:t>Development Manager</a:t>
            </a:r>
            <a:r>
              <a:rPr b="1" lang="en-US" sz="2300">
                <a:solidFill>
                  <a:srgbClr val="FFFF00"/>
                </a:solidFill>
                <a:latin typeface="Cambria Math"/>
                <a:ea typeface="Cambria Math"/>
                <a:cs typeface="Cambria Math"/>
                <a:sym typeface="Cambria Math"/>
              </a:rPr>
              <a:t>- </a:t>
            </a:r>
            <a:r>
              <a:rPr lang="en-US" sz="2300">
                <a:solidFill>
                  <a:srgbClr val="FFFF00"/>
                </a:solidFill>
                <a:latin typeface="Cambria Math"/>
                <a:ea typeface="Cambria Math"/>
                <a:cs typeface="Cambria Math"/>
                <a:sym typeface="Cambria Math"/>
              </a:rPr>
              <a:t>Neha Chowdary</a:t>
            </a:r>
            <a:r>
              <a:rPr b="1" lang="en-US" sz="2300">
                <a:solidFill>
                  <a:srgbClr val="FFFF00"/>
                </a:solidFill>
                <a:latin typeface="Cambria Math"/>
                <a:ea typeface="Cambria Math"/>
                <a:cs typeface="Cambria Math"/>
                <a:sym typeface="Cambria Math"/>
              </a:rPr>
              <a:t>                         </a:t>
            </a:r>
            <a:endParaRPr b="1" sz="2300">
              <a:solidFill>
                <a:srgbClr val="FFFF00"/>
              </a:solidFill>
              <a:latin typeface="Cambria Math"/>
              <a:ea typeface="Cambria Math"/>
              <a:cs typeface="Cambria Math"/>
              <a:sym typeface="Cambria Math"/>
            </a:endParaRPr>
          </a:p>
          <a:p>
            <a:pPr indent="0" lvl="0" marL="0" rtl="0" algn="l">
              <a:lnSpc>
                <a:spcPct val="150000"/>
              </a:lnSpc>
              <a:spcBef>
                <a:spcPts val="0"/>
              </a:spcBef>
              <a:spcAft>
                <a:spcPts val="0"/>
              </a:spcAft>
              <a:buNone/>
            </a:pPr>
            <a:r>
              <a:rPr b="1" lang="en-US" sz="2300">
                <a:solidFill>
                  <a:srgbClr val="FFFF00"/>
                </a:solidFill>
                <a:latin typeface="Cambria Math"/>
                <a:ea typeface="Cambria Math"/>
                <a:cs typeface="Cambria Math"/>
                <a:sym typeface="Cambria Math"/>
              </a:rPr>
              <a:t>Support Manager - </a:t>
            </a:r>
            <a:r>
              <a:rPr lang="en-US" sz="2300">
                <a:solidFill>
                  <a:srgbClr val="FFFF00"/>
                </a:solidFill>
                <a:latin typeface="Cambria Math"/>
                <a:ea typeface="Cambria Math"/>
                <a:cs typeface="Cambria Math"/>
                <a:sym typeface="Cambria Math"/>
              </a:rPr>
              <a:t>K M K Nitesh Varma</a:t>
            </a:r>
            <a:endParaRPr sz="2300">
              <a:solidFill>
                <a:srgbClr val="FFFF00"/>
              </a:solidFill>
              <a:latin typeface="Cambria Math"/>
              <a:ea typeface="Cambria Math"/>
              <a:cs typeface="Cambria Math"/>
              <a:sym typeface="Cambria Math"/>
            </a:endParaRPr>
          </a:p>
          <a:p>
            <a:pPr indent="0" lvl="0" marL="0" rtl="0" algn="l">
              <a:lnSpc>
                <a:spcPct val="150000"/>
              </a:lnSpc>
              <a:spcBef>
                <a:spcPts val="0"/>
              </a:spcBef>
              <a:spcAft>
                <a:spcPts val="0"/>
              </a:spcAft>
              <a:buNone/>
            </a:pPr>
            <a:r>
              <a:rPr b="1" lang="en-US" sz="2300">
                <a:solidFill>
                  <a:srgbClr val="FFFF00"/>
                </a:solidFill>
                <a:latin typeface="Cambria Math"/>
                <a:ea typeface="Cambria Math"/>
                <a:cs typeface="Cambria Math"/>
                <a:sym typeface="Cambria Math"/>
              </a:rPr>
              <a:t>Quality/Process Manager - </a:t>
            </a:r>
            <a:r>
              <a:rPr lang="en-US" sz="2300">
                <a:solidFill>
                  <a:srgbClr val="FFFF00"/>
                </a:solidFill>
                <a:latin typeface="Cambria Math"/>
                <a:ea typeface="Cambria Math"/>
                <a:cs typeface="Cambria Math"/>
                <a:sym typeface="Cambria Math"/>
              </a:rPr>
              <a:t>Manju Bhargavi</a:t>
            </a:r>
            <a:endParaRPr sz="2300">
              <a:solidFill>
                <a:srgbClr val="FFFF00"/>
              </a:solidFill>
              <a:latin typeface="Cambria Math"/>
              <a:ea typeface="Cambria Math"/>
              <a:cs typeface="Cambria Math"/>
              <a:sym typeface="Cambria Math"/>
            </a:endParaRPr>
          </a:p>
          <a:p>
            <a:pPr indent="0" lvl="0" marL="0" rtl="0" algn="l">
              <a:lnSpc>
                <a:spcPct val="150000"/>
              </a:lnSpc>
              <a:spcBef>
                <a:spcPts val="0"/>
              </a:spcBef>
              <a:spcAft>
                <a:spcPts val="0"/>
              </a:spcAft>
              <a:buNone/>
            </a:pPr>
            <a:r>
              <a:rPr b="1" lang="en-US" sz="2300">
                <a:solidFill>
                  <a:srgbClr val="FFFF00"/>
                </a:solidFill>
                <a:latin typeface="Cambria Math"/>
                <a:ea typeface="Cambria Math"/>
                <a:cs typeface="Cambria Math"/>
                <a:sym typeface="Cambria Math"/>
              </a:rPr>
              <a:t>Planning Manager - </a:t>
            </a:r>
            <a:r>
              <a:rPr lang="en-US" sz="2300">
                <a:solidFill>
                  <a:srgbClr val="FFFF00"/>
                </a:solidFill>
                <a:latin typeface="Cambria Math"/>
                <a:ea typeface="Cambria Math"/>
                <a:cs typeface="Cambria Math"/>
                <a:sym typeface="Cambria Math"/>
              </a:rPr>
              <a:t>Khyathi Kommineni </a:t>
            </a:r>
            <a:r>
              <a:rPr lang="en-US" sz="2400">
                <a:solidFill>
                  <a:srgbClr val="FFFF00"/>
                </a:solidFill>
                <a:latin typeface="Cambria Math"/>
                <a:ea typeface="Cambria Math"/>
                <a:cs typeface="Cambria Math"/>
                <a:sym typeface="Cambria Math"/>
              </a:rPr>
              <a:t>  </a:t>
            </a:r>
            <a:r>
              <a:rPr b="1" lang="en-US" sz="2400">
                <a:solidFill>
                  <a:srgbClr val="FFFF00"/>
                </a:solidFill>
                <a:latin typeface="Cambria Math"/>
                <a:ea typeface="Cambria Math"/>
                <a:cs typeface="Cambria Math"/>
                <a:sym typeface="Cambria Math"/>
              </a:rPr>
              <a:t>               </a:t>
            </a:r>
            <a:endParaRPr sz="2600">
              <a:solidFill>
                <a:srgbClr val="FFFF00"/>
              </a:solidFill>
              <a:latin typeface="Cambria Math"/>
              <a:ea typeface="Cambria Math"/>
              <a:cs typeface="Cambria Math"/>
              <a:sym typeface="Cambria Math"/>
            </a:endParaRPr>
          </a:p>
          <a:p>
            <a:pPr indent="0" lvl="0" marL="0" rtl="0" algn="l">
              <a:spcBef>
                <a:spcPts val="0"/>
              </a:spcBef>
              <a:spcAft>
                <a:spcPts val="0"/>
              </a:spcAft>
              <a:buNone/>
            </a:pPr>
            <a:r>
              <a:t/>
            </a:r>
            <a:endParaRPr sz="2600">
              <a:solidFill>
                <a:schemeClr val="lt1"/>
              </a:solidFill>
              <a:latin typeface="Cambria Math"/>
              <a:ea typeface="Cambria Math"/>
              <a:cs typeface="Cambria Math"/>
              <a:sym typeface="Cambria Math"/>
            </a:endParaRPr>
          </a:p>
        </p:txBody>
      </p:sp>
      <p:sp>
        <p:nvSpPr>
          <p:cNvPr id="99" name="Google Shape;99;p14"/>
          <p:cNvSpPr txBox="1"/>
          <p:nvPr>
            <p:ph idx="4294967295" type="title"/>
          </p:nvPr>
        </p:nvSpPr>
        <p:spPr>
          <a:xfrm>
            <a:off x="1000210" y="-151898"/>
            <a:ext cx="10427700" cy="10860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solidFill>
                  <a:srgbClr val="FFC000"/>
                </a:solidFill>
                <a:latin typeface="Cambria Math"/>
                <a:ea typeface="Cambria Math"/>
                <a:cs typeface="Cambria Math"/>
                <a:sym typeface="Cambria Math"/>
              </a:rPr>
              <a:t>INTRODUCTION</a:t>
            </a:r>
            <a:endParaRPr>
              <a:solidFill>
                <a:srgbClr val="FFC000"/>
              </a:solidFill>
              <a:latin typeface="Cambria Math"/>
              <a:ea typeface="Cambria Math"/>
              <a:cs typeface="Cambria Math"/>
              <a:sym typeface="Cambria Math"/>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2"/>
          <p:cNvPicPr preferRelativeResize="0"/>
          <p:nvPr/>
        </p:nvPicPr>
        <p:blipFill>
          <a:blip r:embed="rId3">
            <a:alphaModFix/>
          </a:blip>
          <a:stretch>
            <a:fillRect/>
          </a:stretch>
        </p:blipFill>
        <p:spPr>
          <a:xfrm>
            <a:off x="435775" y="539100"/>
            <a:ext cx="11362000" cy="554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nvSpPr>
        <p:spPr>
          <a:xfrm>
            <a:off x="415050" y="2597850"/>
            <a:ext cx="11198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200">
                <a:solidFill>
                  <a:srgbClr val="FFC000"/>
                </a:solidFill>
                <a:latin typeface="Cambria Math"/>
                <a:ea typeface="Cambria Math"/>
                <a:cs typeface="Cambria Math"/>
                <a:sym typeface="Cambria Math"/>
              </a:rPr>
              <a:t>CYCLE-2</a:t>
            </a:r>
            <a:endParaRPr b="1" sz="7200">
              <a:solidFill>
                <a:srgbClr val="FFC000"/>
              </a:solidFill>
              <a:latin typeface="Cambria Math"/>
              <a:ea typeface="Cambria Math"/>
              <a:cs typeface="Cambria Math"/>
              <a:sym typeface="Cambria Mat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a:blip r:embed="rId3">
            <a:alphaModFix/>
          </a:blip>
          <a:stretch>
            <a:fillRect/>
          </a:stretch>
        </p:blipFill>
        <p:spPr>
          <a:xfrm>
            <a:off x="152400" y="684675"/>
            <a:ext cx="11887200" cy="52044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nvSpPr>
        <p:spPr>
          <a:xfrm>
            <a:off x="1051050" y="457100"/>
            <a:ext cx="1008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6000">
                <a:solidFill>
                  <a:srgbClr val="FFC000"/>
                </a:solidFill>
                <a:latin typeface="Cambria Math"/>
                <a:ea typeface="Cambria Math"/>
                <a:cs typeface="Cambria Math"/>
                <a:sym typeface="Cambria Math"/>
              </a:rPr>
              <a:t>PLANNING MANAGER</a:t>
            </a:r>
            <a:endParaRPr sz="6000">
              <a:latin typeface="Cambria Math"/>
              <a:ea typeface="Cambria Math"/>
              <a:cs typeface="Cambria Math"/>
              <a:sym typeface="Cambria Math"/>
            </a:endParaRPr>
          </a:p>
        </p:txBody>
      </p:sp>
      <p:pic>
        <p:nvPicPr>
          <p:cNvPr id="214" name="Google Shape;214;p35"/>
          <p:cNvPicPr preferRelativeResize="0"/>
          <p:nvPr/>
        </p:nvPicPr>
        <p:blipFill>
          <a:blip r:embed="rId3">
            <a:alphaModFix/>
          </a:blip>
          <a:stretch>
            <a:fillRect/>
          </a:stretch>
        </p:blipFill>
        <p:spPr>
          <a:xfrm>
            <a:off x="3225650" y="2086725"/>
            <a:ext cx="6096000" cy="4057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nvSpPr>
        <p:spPr>
          <a:xfrm>
            <a:off x="374100" y="588650"/>
            <a:ext cx="11443800" cy="580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000">
                <a:solidFill>
                  <a:srgbClr val="FFC000"/>
                </a:solidFill>
                <a:latin typeface="Cambria Math"/>
                <a:ea typeface="Cambria Math"/>
                <a:cs typeface="Cambria Math"/>
                <a:sym typeface="Cambria Math"/>
              </a:rPr>
              <a:t>Experience and Outcomes</a:t>
            </a:r>
            <a:endParaRPr b="1" sz="3000">
              <a:solidFill>
                <a:srgbClr val="FFC000"/>
              </a:solidFill>
              <a:latin typeface="Cambria Math"/>
              <a:ea typeface="Cambria Math"/>
              <a:cs typeface="Cambria Math"/>
              <a:sym typeface="Cambria Math"/>
            </a:endParaRPr>
          </a:p>
          <a:p>
            <a:pPr indent="0" lvl="0" marL="0" rtl="0" algn="l">
              <a:lnSpc>
                <a:spcPct val="150000"/>
              </a:lnSpc>
              <a:spcBef>
                <a:spcPts val="0"/>
              </a:spcBef>
              <a:spcAft>
                <a:spcPts val="0"/>
              </a:spcAft>
              <a:buNone/>
            </a:pPr>
            <a:r>
              <a:t/>
            </a:r>
            <a:endParaRPr b="1" sz="3000">
              <a:solidFill>
                <a:srgbClr val="FFC000"/>
              </a:solidFill>
              <a:latin typeface="Cambria Math"/>
              <a:ea typeface="Cambria Math"/>
              <a:cs typeface="Cambria Math"/>
              <a:sym typeface="Cambria Math"/>
            </a:endParaRPr>
          </a:p>
          <a:p>
            <a:pPr indent="-381000" lvl="0" marL="457200" rtl="0" algn="l">
              <a:lnSpc>
                <a:spcPct val="150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Came to know how deal with large and complicated projects with team </a:t>
            </a:r>
            <a:r>
              <a:rPr b="1" lang="en-US" sz="2400">
                <a:solidFill>
                  <a:schemeClr val="lt1"/>
                </a:solidFill>
                <a:latin typeface="Cambria Math"/>
                <a:ea typeface="Cambria Math"/>
                <a:cs typeface="Cambria Math"/>
                <a:sym typeface="Cambria Math"/>
              </a:rPr>
              <a:t>coordination</a:t>
            </a:r>
            <a:r>
              <a:rPr b="1" lang="en-US" sz="2400">
                <a:solidFill>
                  <a:schemeClr val="lt1"/>
                </a:solidFill>
                <a:latin typeface="Cambria Math"/>
                <a:ea typeface="Cambria Math"/>
                <a:cs typeface="Cambria Math"/>
                <a:sym typeface="Cambria Math"/>
              </a:rPr>
              <a:t>.</a:t>
            </a:r>
            <a:endParaRPr b="1" sz="2400">
              <a:solidFill>
                <a:schemeClr val="lt1"/>
              </a:solidFill>
              <a:latin typeface="Cambria Math"/>
              <a:ea typeface="Cambria Math"/>
              <a:cs typeface="Cambria Math"/>
              <a:sym typeface="Cambria Math"/>
            </a:endParaRPr>
          </a:p>
          <a:p>
            <a:pPr indent="-381000" lvl="0" marL="457200" rtl="0" algn="l">
              <a:lnSpc>
                <a:spcPct val="150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L̥earn how to divide and make use of every person and their skill for product Destination.</a:t>
            </a:r>
            <a:endParaRPr b="1" sz="2400">
              <a:solidFill>
                <a:schemeClr val="lt1"/>
              </a:solidFill>
              <a:latin typeface="Cambria Math"/>
              <a:ea typeface="Cambria Math"/>
              <a:cs typeface="Cambria Math"/>
              <a:sym typeface="Cambria Math"/>
            </a:endParaRPr>
          </a:p>
          <a:p>
            <a:pPr indent="-381000" lvl="0" marL="457200" rtl="0" algn="l">
              <a:lnSpc>
                <a:spcPct val="150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L̥earn taking care of every action in the process of planning to avoid flaws.</a:t>
            </a:r>
            <a:endParaRPr b="1" sz="2400">
              <a:solidFill>
                <a:schemeClr val="lt1"/>
              </a:solidFill>
              <a:latin typeface="Cambria Math"/>
              <a:ea typeface="Cambria Math"/>
              <a:cs typeface="Cambria Math"/>
              <a:sym typeface="Cambria Math"/>
            </a:endParaRPr>
          </a:p>
          <a:p>
            <a:pPr indent="-381000" lvl="0" marL="457200" rtl="0" algn="l">
              <a:lnSpc>
                <a:spcPct val="150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Communicating done effectively.</a:t>
            </a:r>
            <a:endParaRPr b="1" sz="2400">
              <a:solidFill>
                <a:schemeClr val="lt1"/>
              </a:solidFill>
              <a:latin typeface="Cambria Math"/>
              <a:ea typeface="Cambria Math"/>
              <a:cs typeface="Cambria Math"/>
              <a:sym typeface="Cambria Math"/>
            </a:endParaRPr>
          </a:p>
          <a:p>
            <a:pPr indent="0" lvl="0" marL="0" rtl="0" algn="l">
              <a:lnSpc>
                <a:spcPct val="150000"/>
              </a:lnSpc>
              <a:spcBef>
                <a:spcPts val="0"/>
              </a:spcBef>
              <a:spcAft>
                <a:spcPts val="0"/>
              </a:spcAft>
              <a:buNone/>
            </a:pPr>
            <a:r>
              <a:t/>
            </a:r>
            <a:endParaRPr b="1" sz="3000">
              <a:solidFill>
                <a:srgbClr val="FFC000"/>
              </a:solidFill>
              <a:latin typeface="Cambria Math"/>
              <a:ea typeface="Cambria Math"/>
              <a:cs typeface="Cambria Math"/>
              <a:sym typeface="Cambria Math"/>
            </a:endParaRPr>
          </a:p>
          <a:p>
            <a:pPr indent="0" lvl="0" marL="0" rtl="0" algn="l">
              <a:lnSpc>
                <a:spcPct val="150000"/>
              </a:lnSpc>
              <a:spcBef>
                <a:spcPts val="0"/>
              </a:spcBef>
              <a:spcAft>
                <a:spcPts val="0"/>
              </a:spcAft>
              <a:buNone/>
            </a:pPr>
            <a:r>
              <a:t/>
            </a:r>
            <a:endParaRPr>
              <a:latin typeface="Geo"/>
              <a:ea typeface="Geo"/>
              <a:cs typeface="Geo"/>
              <a:sym typeface="Ge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nvSpPr>
        <p:spPr>
          <a:xfrm>
            <a:off x="620900" y="365950"/>
            <a:ext cx="11414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6000">
                <a:solidFill>
                  <a:srgbClr val="FFC000"/>
                </a:solidFill>
                <a:latin typeface="Cambria Math"/>
                <a:ea typeface="Cambria Math"/>
                <a:cs typeface="Cambria Math"/>
                <a:sym typeface="Cambria Math"/>
              </a:rPr>
              <a:t>QUALITY/ PROCESS MANAGER</a:t>
            </a:r>
            <a:endParaRPr sz="6000">
              <a:latin typeface="Cambria Math"/>
              <a:ea typeface="Cambria Math"/>
              <a:cs typeface="Cambria Math"/>
              <a:sym typeface="Cambria Math"/>
            </a:endParaRPr>
          </a:p>
        </p:txBody>
      </p:sp>
      <p:pic>
        <p:nvPicPr>
          <p:cNvPr id="225" name="Google Shape;225;p37"/>
          <p:cNvPicPr preferRelativeResize="0"/>
          <p:nvPr/>
        </p:nvPicPr>
        <p:blipFill>
          <a:blip r:embed="rId3">
            <a:alphaModFix/>
          </a:blip>
          <a:stretch>
            <a:fillRect/>
          </a:stretch>
        </p:blipFill>
        <p:spPr>
          <a:xfrm>
            <a:off x="2295387" y="2052225"/>
            <a:ext cx="7601226" cy="36002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nvSpPr>
        <p:spPr>
          <a:xfrm>
            <a:off x="358200" y="327550"/>
            <a:ext cx="11638200" cy="588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1"/>
              </a:solidFill>
              <a:latin typeface="Cambria Math"/>
              <a:ea typeface="Cambria Math"/>
              <a:cs typeface="Cambria Math"/>
              <a:sym typeface="Cambria Math"/>
            </a:endParaRPr>
          </a:p>
          <a:p>
            <a:pPr indent="0" lvl="0" marL="0" rtl="0" algn="l">
              <a:lnSpc>
                <a:spcPct val="115000"/>
              </a:lnSpc>
              <a:spcBef>
                <a:spcPts val="0"/>
              </a:spcBef>
              <a:spcAft>
                <a:spcPts val="0"/>
              </a:spcAft>
              <a:buClr>
                <a:schemeClr val="dk1"/>
              </a:buClr>
              <a:buSzPts val="1100"/>
              <a:buFont typeface="Arial"/>
              <a:buNone/>
            </a:pPr>
            <a:r>
              <a:rPr b="1" lang="en-US" sz="3000">
                <a:solidFill>
                  <a:srgbClr val="FFC000"/>
                </a:solidFill>
                <a:latin typeface="Cambria Math"/>
                <a:ea typeface="Cambria Math"/>
                <a:cs typeface="Cambria Math"/>
                <a:sym typeface="Cambria Math"/>
              </a:rPr>
              <a:t>Experience and Outcomes</a:t>
            </a:r>
            <a:endParaRPr>
              <a:solidFill>
                <a:schemeClr val="dk1"/>
              </a:solidFill>
              <a:latin typeface="Geo"/>
              <a:ea typeface="Geo"/>
              <a:cs typeface="Geo"/>
              <a:sym typeface="Geo"/>
            </a:endParaRPr>
          </a:p>
          <a:p>
            <a:pPr indent="0" lvl="0" marL="0" rtl="0" algn="l">
              <a:spcBef>
                <a:spcPts val="0"/>
              </a:spcBef>
              <a:spcAft>
                <a:spcPts val="0"/>
              </a:spcAft>
              <a:buNone/>
            </a:pPr>
            <a:r>
              <a:t/>
            </a:r>
            <a:endParaRPr sz="2400">
              <a:solidFill>
                <a:schemeClr val="lt1"/>
              </a:solidFill>
              <a:latin typeface="Cambria Math"/>
              <a:ea typeface="Cambria Math"/>
              <a:cs typeface="Cambria Math"/>
              <a:sym typeface="Cambria Math"/>
            </a:endParaRPr>
          </a:p>
          <a:p>
            <a:pPr indent="-381000" lvl="0" marL="457200" rtl="0" algn="l">
              <a:spcBef>
                <a:spcPts val="0"/>
              </a:spcBef>
              <a:spcAft>
                <a:spcPts val="0"/>
              </a:spcAft>
              <a:buClr>
                <a:schemeClr val="lt1"/>
              </a:buClr>
              <a:buSzPts val="2400"/>
              <a:buFont typeface="Cambria Math"/>
              <a:buChar char="●"/>
            </a:pPr>
            <a:r>
              <a:rPr lang="en-US" sz="2400">
                <a:solidFill>
                  <a:schemeClr val="lt1"/>
                </a:solidFill>
                <a:latin typeface="Cambria Math"/>
                <a:ea typeface="Cambria Math"/>
                <a:cs typeface="Cambria Math"/>
                <a:sym typeface="Cambria Math"/>
              </a:rPr>
              <a:t>Gained experience in understanding the customer needs and requirements to develop effective quality processes.</a:t>
            </a:r>
            <a:endParaRPr sz="2400">
              <a:solidFill>
                <a:schemeClr val="lt1"/>
              </a:solidFill>
              <a:latin typeface="Cambria Math"/>
              <a:ea typeface="Cambria Math"/>
              <a:cs typeface="Cambria Math"/>
              <a:sym typeface="Cambria Math"/>
            </a:endParaRPr>
          </a:p>
          <a:p>
            <a:pPr indent="0" lvl="0" marL="457200" rtl="0" algn="l">
              <a:spcBef>
                <a:spcPts val="0"/>
              </a:spcBef>
              <a:spcAft>
                <a:spcPts val="0"/>
              </a:spcAft>
              <a:buNone/>
            </a:pPr>
            <a:r>
              <a:t/>
            </a:r>
            <a:endParaRPr sz="2400">
              <a:solidFill>
                <a:schemeClr val="lt1"/>
              </a:solidFill>
              <a:latin typeface="Cambria Math"/>
              <a:ea typeface="Cambria Math"/>
              <a:cs typeface="Cambria Math"/>
              <a:sym typeface="Cambria Math"/>
            </a:endParaRPr>
          </a:p>
          <a:p>
            <a:pPr indent="-381000" lvl="0" marL="457200" rtl="0" algn="l">
              <a:spcBef>
                <a:spcPts val="0"/>
              </a:spcBef>
              <a:spcAft>
                <a:spcPts val="0"/>
              </a:spcAft>
              <a:buClr>
                <a:schemeClr val="lt1"/>
              </a:buClr>
              <a:buSzPts val="2400"/>
              <a:buFont typeface="Cambria Math"/>
              <a:buChar char="●"/>
            </a:pPr>
            <a:r>
              <a:rPr lang="en-US" sz="2400">
                <a:solidFill>
                  <a:schemeClr val="lt1"/>
                </a:solidFill>
                <a:latin typeface="Cambria Math"/>
                <a:ea typeface="Cambria Math"/>
                <a:cs typeface="Cambria Math"/>
                <a:sym typeface="Cambria Math"/>
              </a:rPr>
              <a:t>Was able to review specifications for products.</a:t>
            </a:r>
            <a:endParaRPr sz="2400">
              <a:solidFill>
                <a:schemeClr val="lt1"/>
              </a:solidFill>
              <a:latin typeface="Cambria Math"/>
              <a:ea typeface="Cambria Math"/>
              <a:cs typeface="Cambria Math"/>
              <a:sym typeface="Cambria Math"/>
            </a:endParaRPr>
          </a:p>
          <a:p>
            <a:pPr indent="0" lvl="0" marL="457200" rtl="0" algn="l">
              <a:spcBef>
                <a:spcPts val="0"/>
              </a:spcBef>
              <a:spcAft>
                <a:spcPts val="0"/>
              </a:spcAft>
              <a:buNone/>
            </a:pPr>
            <a:r>
              <a:t/>
            </a:r>
            <a:endParaRPr sz="2400">
              <a:solidFill>
                <a:schemeClr val="lt1"/>
              </a:solidFill>
              <a:latin typeface="Cambria Math"/>
              <a:ea typeface="Cambria Math"/>
              <a:cs typeface="Cambria Math"/>
              <a:sym typeface="Cambria Math"/>
            </a:endParaRPr>
          </a:p>
          <a:p>
            <a:pPr indent="-381000" lvl="0" marL="457200" rtl="0" algn="l">
              <a:spcBef>
                <a:spcPts val="0"/>
              </a:spcBef>
              <a:spcAft>
                <a:spcPts val="0"/>
              </a:spcAft>
              <a:buClr>
                <a:schemeClr val="lt1"/>
              </a:buClr>
              <a:buSzPts val="2400"/>
              <a:buFont typeface="Cambria Math"/>
              <a:buChar char="●"/>
            </a:pPr>
            <a:r>
              <a:rPr lang="en-US" sz="2400">
                <a:solidFill>
                  <a:schemeClr val="lt1"/>
                </a:solidFill>
                <a:latin typeface="Cambria Math"/>
                <a:ea typeface="Cambria Math"/>
                <a:cs typeface="Cambria Math"/>
                <a:sym typeface="Cambria Math"/>
              </a:rPr>
              <a:t>Understanding of quality control procedures and </a:t>
            </a:r>
            <a:r>
              <a:rPr lang="en-US" sz="2400">
                <a:solidFill>
                  <a:schemeClr val="lt1"/>
                </a:solidFill>
                <a:latin typeface="Cambria Math"/>
                <a:ea typeface="Cambria Math"/>
                <a:cs typeface="Cambria Math"/>
                <a:sym typeface="Cambria Math"/>
              </a:rPr>
              <a:t>relevant</a:t>
            </a:r>
            <a:r>
              <a:rPr lang="en-US" sz="2400">
                <a:solidFill>
                  <a:schemeClr val="lt1"/>
                </a:solidFill>
                <a:latin typeface="Cambria Math"/>
                <a:ea typeface="Cambria Math"/>
                <a:cs typeface="Cambria Math"/>
                <a:sym typeface="Cambria Math"/>
              </a:rPr>
              <a:t> legal standards.</a:t>
            </a:r>
            <a:endParaRPr sz="2400">
              <a:solidFill>
                <a:schemeClr val="lt1"/>
              </a:solidFill>
              <a:latin typeface="Cambria Math"/>
              <a:ea typeface="Cambria Math"/>
              <a:cs typeface="Cambria Math"/>
              <a:sym typeface="Cambria Math"/>
            </a:endParaRPr>
          </a:p>
          <a:p>
            <a:pPr indent="0" lvl="0" marL="457200" rtl="0" algn="l">
              <a:spcBef>
                <a:spcPts val="0"/>
              </a:spcBef>
              <a:spcAft>
                <a:spcPts val="0"/>
              </a:spcAft>
              <a:buNone/>
            </a:pPr>
            <a:r>
              <a:t/>
            </a:r>
            <a:endParaRPr sz="2400">
              <a:solidFill>
                <a:schemeClr val="lt1"/>
              </a:solidFill>
              <a:latin typeface="Cambria Math"/>
              <a:ea typeface="Cambria Math"/>
              <a:cs typeface="Cambria Math"/>
              <a:sym typeface="Cambria Math"/>
            </a:endParaRPr>
          </a:p>
          <a:p>
            <a:pPr indent="-381000" lvl="0" marL="457200" rtl="0" algn="l">
              <a:spcBef>
                <a:spcPts val="0"/>
              </a:spcBef>
              <a:spcAft>
                <a:spcPts val="0"/>
              </a:spcAft>
              <a:buClr>
                <a:schemeClr val="lt1"/>
              </a:buClr>
              <a:buSzPts val="2400"/>
              <a:buFont typeface="Cambria Math"/>
              <a:buChar char="●"/>
            </a:pPr>
            <a:r>
              <a:rPr lang="en-US" sz="2400">
                <a:solidFill>
                  <a:schemeClr val="lt1"/>
                </a:solidFill>
                <a:latin typeface="Cambria Math"/>
                <a:ea typeface="Cambria Math"/>
                <a:cs typeface="Cambria Math"/>
                <a:sym typeface="Cambria Math"/>
              </a:rPr>
              <a:t>Learned to be responsible and conscientious.</a:t>
            </a:r>
            <a:endParaRPr sz="2400">
              <a:solidFill>
                <a:schemeClr val="lt1"/>
              </a:solidFill>
              <a:latin typeface="Cambria Math"/>
              <a:ea typeface="Cambria Math"/>
              <a:cs typeface="Cambria Math"/>
              <a:sym typeface="Cambria Math"/>
            </a:endParaRPr>
          </a:p>
          <a:p>
            <a:pPr indent="0" lvl="0" marL="457200" rtl="0" algn="l">
              <a:spcBef>
                <a:spcPts val="0"/>
              </a:spcBef>
              <a:spcAft>
                <a:spcPts val="0"/>
              </a:spcAft>
              <a:buNone/>
            </a:pPr>
            <a:r>
              <a:t/>
            </a:r>
            <a:endParaRPr sz="2400">
              <a:solidFill>
                <a:schemeClr val="lt1"/>
              </a:solidFill>
              <a:latin typeface="Cambria Math"/>
              <a:ea typeface="Cambria Math"/>
              <a:cs typeface="Cambria Math"/>
              <a:sym typeface="Cambria Math"/>
            </a:endParaRPr>
          </a:p>
          <a:p>
            <a:pPr indent="-381000" lvl="0" marL="457200" rtl="0" algn="l">
              <a:spcBef>
                <a:spcPts val="0"/>
              </a:spcBef>
              <a:spcAft>
                <a:spcPts val="0"/>
              </a:spcAft>
              <a:buClr>
                <a:schemeClr val="lt1"/>
              </a:buClr>
              <a:buSzPts val="2400"/>
              <a:buFont typeface="Cambria Math"/>
              <a:buChar char="●"/>
            </a:pPr>
            <a:r>
              <a:rPr lang="en-US" sz="2400">
                <a:solidFill>
                  <a:schemeClr val="lt1"/>
                </a:solidFill>
                <a:latin typeface="Cambria Math"/>
                <a:ea typeface="Cambria Math"/>
                <a:cs typeface="Cambria Math"/>
                <a:sym typeface="Cambria Math"/>
              </a:rPr>
              <a:t>Gained experience in </a:t>
            </a:r>
            <a:r>
              <a:rPr lang="en-US" sz="2400">
                <a:solidFill>
                  <a:schemeClr val="lt1"/>
                </a:solidFill>
                <a:latin typeface="Cambria Math"/>
                <a:ea typeface="Cambria Math"/>
                <a:cs typeface="Cambria Math"/>
                <a:sym typeface="Cambria Math"/>
              </a:rPr>
              <a:t>monitoring</a:t>
            </a:r>
            <a:r>
              <a:rPr lang="en-US" sz="2400">
                <a:solidFill>
                  <a:schemeClr val="lt1"/>
                </a:solidFill>
                <a:latin typeface="Cambria Math"/>
                <a:ea typeface="Cambria Math"/>
                <a:cs typeface="Cambria Math"/>
                <a:sym typeface="Cambria Math"/>
              </a:rPr>
              <a:t> the </a:t>
            </a:r>
            <a:r>
              <a:rPr lang="en-US" sz="2400">
                <a:solidFill>
                  <a:schemeClr val="lt1"/>
                </a:solidFill>
                <a:latin typeface="Cambria Math"/>
                <a:ea typeface="Cambria Math"/>
                <a:cs typeface="Cambria Math"/>
                <a:sym typeface="Cambria Math"/>
              </a:rPr>
              <a:t>details</a:t>
            </a:r>
            <a:r>
              <a:rPr lang="en-US" sz="2400">
                <a:solidFill>
                  <a:schemeClr val="lt1"/>
                </a:solidFill>
                <a:latin typeface="Cambria Math"/>
                <a:ea typeface="Cambria Math"/>
                <a:cs typeface="Cambria Math"/>
                <a:sym typeface="Cambria Math"/>
              </a:rPr>
              <a:t> and results driven approach.</a:t>
            </a:r>
            <a:endParaRPr sz="2400">
              <a:solidFill>
                <a:schemeClr val="lt1"/>
              </a:solidFill>
              <a:latin typeface="Cambria Math"/>
              <a:ea typeface="Cambria Math"/>
              <a:cs typeface="Cambria Math"/>
              <a:sym typeface="Cambria Math"/>
            </a:endParaRPr>
          </a:p>
          <a:p>
            <a:pPr indent="0" lvl="0" marL="457200" rtl="0" algn="l">
              <a:spcBef>
                <a:spcPts val="0"/>
              </a:spcBef>
              <a:spcAft>
                <a:spcPts val="0"/>
              </a:spcAft>
              <a:buNone/>
            </a:pPr>
            <a:r>
              <a:t/>
            </a:r>
            <a:endParaRPr sz="2400">
              <a:solidFill>
                <a:schemeClr val="lt1"/>
              </a:solidFill>
              <a:latin typeface="Cambria Math"/>
              <a:ea typeface="Cambria Math"/>
              <a:cs typeface="Cambria Math"/>
              <a:sym typeface="Cambria Math"/>
            </a:endParaRPr>
          </a:p>
          <a:p>
            <a:pPr indent="-381000" lvl="0" marL="457200" rtl="0" algn="l">
              <a:spcBef>
                <a:spcPts val="0"/>
              </a:spcBef>
              <a:spcAft>
                <a:spcPts val="0"/>
              </a:spcAft>
              <a:buClr>
                <a:schemeClr val="lt1"/>
              </a:buClr>
              <a:buSzPts val="2400"/>
              <a:buFont typeface="Cambria Math"/>
              <a:buChar char="●"/>
            </a:pPr>
            <a:r>
              <a:rPr lang="en-US" sz="2400">
                <a:solidFill>
                  <a:schemeClr val="lt1"/>
                </a:solidFill>
                <a:latin typeface="Cambria Math"/>
                <a:ea typeface="Cambria Math"/>
                <a:cs typeface="Cambria Math"/>
                <a:sym typeface="Cambria Math"/>
              </a:rPr>
              <a:t>Effective in communicating with team members.</a:t>
            </a:r>
            <a:endParaRPr sz="2400">
              <a:solidFill>
                <a:schemeClr val="lt1"/>
              </a:solidFill>
              <a:latin typeface="Cambria Math"/>
              <a:ea typeface="Cambria Math"/>
              <a:cs typeface="Cambria Math"/>
              <a:sym typeface="Cambria Math"/>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9"/>
          <p:cNvPicPr preferRelativeResize="0"/>
          <p:nvPr/>
        </p:nvPicPr>
        <p:blipFill>
          <a:blip r:embed="rId3">
            <a:alphaModFix/>
          </a:blip>
          <a:stretch>
            <a:fillRect/>
          </a:stretch>
        </p:blipFill>
        <p:spPr>
          <a:xfrm>
            <a:off x="3132100" y="1003750"/>
            <a:ext cx="5257800" cy="5524500"/>
          </a:xfrm>
          <a:prstGeom prst="rect">
            <a:avLst/>
          </a:prstGeom>
          <a:noFill/>
          <a:ln>
            <a:noFill/>
          </a:ln>
        </p:spPr>
      </p:pic>
      <p:sp>
        <p:nvSpPr>
          <p:cNvPr id="236" name="Google Shape;236;p39"/>
          <p:cNvSpPr txBox="1"/>
          <p:nvPr/>
        </p:nvSpPr>
        <p:spPr>
          <a:xfrm>
            <a:off x="1450825" y="206050"/>
            <a:ext cx="8529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FFC000"/>
                </a:solidFill>
                <a:latin typeface="Cambria Math"/>
                <a:ea typeface="Cambria Math"/>
                <a:cs typeface="Cambria Math"/>
                <a:sym typeface="Cambria Math"/>
              </a:rPr>
              <a:t>ARCHITECTURE DIAGRAM</a:t>
            </a:r>
            <a:endParaRPr b="1" sz="3000">
              <a:solidFill>
                <a:srgbClr val="FFC000"/>
              </a:solidFill>
              <a:latin typeface="Cambria Math"/>
              <a:ea typeface="Cambria Math"/>
              <a:cs typeface="Cambria Math"/>
              <a:sym typeface="Cambria Math"/>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0"/>
          <p:cNvPicPr preferRelativeResize="0"/>
          <p:nvPr/>
        </p:nvPicPr>
        <p:blipFill>
          <a:blip r:embed="rId3">
            <a:alphaModFix/>
          </a:blip>
          <a:stretch>
            <a:fillRect/>
          </a:stretch>
        </p:blipFill>
        <p:spPr>
          <a:xfrm>
            <a:off x="298438" y="660850"/>
            <a:ext cx="11595125" cy="53137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aphicFrame>
        <p:nvGraphicFramePr>
          <p:cNvPr id="246" name="Google Shape;246;p41"/>
          <p:cNvGraphicFramePr/>
          <p:nvPr/>
        </p:nvGraphicFramePr>
        <p:xfrm>
          <a:off x="952500" y="579225"/>
          <a:ext cx="3000000" cy="3000000"/>
        </p:xfrm>
        <a:graphic>
          <a:graphicData uri="http://schemas.openxmlformats.org/drawingml/2006/table">
            <a:tbl>
              <a:tblPr>
                <a:noFill/>
                <a:tableStyleId>{FC4F6721-5E26-45F9-B6DC-E50F0FE94F1D}</a:tableStyleId>
              </a:tblPr>
              <a:tblGrid>
                <a:gridCol w="2571750"/>
                <a:gridCol w="3198625"/>
                <a:gridCol w="1944875"/>
                <a:gridCol w="2571750"/>
              </a:tblGrid>
              <a:tr h="381000">
                <a:tc>
                  <a:txBody>
                    <a:bodyPr/>
                    <a:lstStyle/>
                    <a:p>
                      <a:pPr indent="0" lvl="0" marL="0" rtl="0" algn="l">
                        <a:spcBef>
                          <a:spcPts val="0"/>
                        </a:spcBef>
                        <a:spcAft>
                          <a:spcPts val="0"/>
                        </a:spcAft>
                        <a:buNone/>
                      </a:pPr>
                      <a:r>
                        <a:rPr b="1" lang="en-US" sz="2000">
                          <a:solidFill>
                            <a:schemeClr val="lt1"/>
                          </a:solidFill>
                          <a:latin typeface="Cambria Math"/>
                          <a:ea typeface="Cambria Math"/>
                          <a:cs typeface="Cambria Math"/>
                          <a:sym typeface="Cambria Math"/>
                        </a:rPr>
                        <a:t>MODULE NAME</a:t>
                      </a:r>
                      <a:endParaRPr b="1" sz="20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b="1" lang="en-US" sz="2000">
                          <a:solidFill>
                            <a:schemeClr val="lt1"/>
                          </a:solidFill>
                          <a:latin typeface="Cambria Math"/>
                          <a:ea typeface="Cambria Math"/>
                          <a:cs typeface="Cambria Math"/>
                          <a:sym typeface="Cambria Math"/>
                        </a:rPr>
                        <a:t>TEAM MEMBER ASSIGNED</a:t>
                      </a:r>
                      <a:endParaRPr b="1" sz="20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b="1" lang="en-US" sz="2000">
                          <a:solidFill>
                            <a:schemeClr val="lt1"/>
                          </a:solidFill>
                          <a:latin typeface="Cambria Math"/>
                          <a:ea typeface="Cambria Math"/>
                          <a:cs typeface="Cambria Math"/>
                          <a:sym typeface="Cambria Math"/>
                        </a:rPr>
                        <a:t>ACTUAL HOURS</a:t>
                      </a:r>
                      <a:endParaRPr b="1" sz="20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b="1" lang="en-US" sz="2000">
                          <a:solidFill>
                            <a:schemeClr val="lt1"/>
                          </a:solidFill>
                          <a:latin typeface="Cambria Math"/>
                          <a:ea typeface="Cambria Math"/>
                          <a:cs typeface="Cambria Math"/>
                          <a:sym typeface="Cambria Math"/>
                        </a:rPr>
                        <a:t>PLANNED HOURS</a:t>
                      </a:r>
                      <a:endParaRPr b="1" sz="2000">
                        <a:solidFill>
                          <a:schemeClr val="lt1"/>
                        </a:solidFill>
                        <a:latin typeface="Cambria Math"/>
                        <a:ea typeface="Cambria Math"/>
                        <a:cs typeface="Cambria Math"/>
                        <a:sym typeface="Cambria Math"/>
                      </a:endParaRPr>
                    </a:p>
                  </a:txBody>
                  <a:tcPr marT="91425" marB="91425" marR="91425" marL="91425"/>
                </a:tc>
              </a:tr>
              <a:tr h="381000">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Account creation module</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Talasila Sri Harsha</a:t>
                      </a:r>
                      <a:r>
                        <a:rPr b="1" lang="en-US" sz="1800">
                          <a:solidFill>
                            <a:schemeClr val="lt1"/>
                          </a:solidFill>
                          <a:latin typeface="Cambria Math"/>
                          <a:ea typeface="Cambria Math"/>
                          <a:cs typeface="Cambria Math"/>
                          <a:sym typeface="Cambria Math"/>
                        </a:rPr>
                        <a:t>    </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7 hours</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6 hours</a:t>
                      </a:r>
                      <a:endParaRPr sz="1800">
                        <a:solidFill>
                          <a:schemeClr val="lt1"/>
                        </a:solidFill>
                        <a:latin typeface="Cambria Math"/>
                        <a:ea typeface="Cambria Math"/>
                        <a:cs typeface="Cambria Math"/>
                        <a:sym typeface="Cambria Math"/>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Bill generation </a:t>
                      </a:r>
                      <a:r>
                        <a:rPr lang="en-US" sz="1800">
                          <a:solidFill>
                            <a:schemeClr val="lt1"/>
                          </a:solidFill>
                          <a:latin typeface="Cambria Math"/>
                          <a:ea typeface="Cambria Math"/>
                          <a:cs typeface="Cambria Math"/>
                          <a:sym typeface="Cambria Math"/>
                        </a:rPr>
                        <a:t> module</a:t>
                      </a:r>
                      <a:endParaRPr sz="1800">
                        <a:latin typeface="Cambria Math"/>
                        <a:ea typeface="Cambria Math"/>
                        <a:cs typeface="Cambria Math"/>
                        <a:sym typeface="Cambria Math"/>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Meka Ujwala</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8</a:t>
                      </a:r>
                      <a:r>
                        <a:rPr lang="en-US" sz="1800">
                          <a:solidFill>
                            <a:schemeClr val="lt1"/>
                          </a:solidFill>
                          <a:latin typeface="Cambria Math"/>
                          <a:ea typeface="Cambria Math"/>
                          <a:cs typeface="Cambria Math"/>
                          <a:sym typeface="Cambria Math"/>
                        </a:rPr>
                        <a:t> hours</a:t>
                      </a:r>
                      <a:endParaRPr sz="1800">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6</a:t>
                      </a:r>
                      <a:r>
                        <a:rPr lang="en-US" sz="1800">
                          <a:solidFill>
                            <a:schemeClr val="lt1"/>
                          </a:solidFill>
                          <a:latin typeface="Cambria Math"/>
                          <a:ea typeface="Cambria Math"/>
                          <a:cs typeface="Cambria Math"/>
                          <a:sym typeface="Cambria Math"/>
                        </a:rPr>
                        <a:t> hours</a:t>
                      </a:r>
                      <a:endParaRPr sz="1800">
                        <a:latin typeface="Cambria Math"/>
                        <a:ea typeface="Cambria Math"/>
                        <a:cs typeface="Cambria Math"/>
                        <a:sym typeface="Cambria Math"/>
                      </a:endParaRPr>
                    </a:p>
                  </a:txBody>
                  <a:tcPr marT="91425" marB="91425" marR="91425" marL="91425"/>
                </a:tc>
              </a:tr>
              <a:tr h="381000">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1) Bill calculation module</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2) Product Shorthand notation module</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B.Neha Chowdary</a:t>
                      </a:r>
                      <a:r>
                        <a:rPr b="1" lang="en-US" sz="1800">
                          <a:solidFill>
                            <a:schemeClr val="lt1"/>
                          </a:solidFill>
                          <a:latin typeface="Cambria Math"/>
                          <a:ea typeface="Cambria Math"/>
                          <a:cs typeface="Cambria Math"/>
                          <a:sym typeface="Cambria Math"/>
                        </a:rPr>
                        <a:t> </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7 hours</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None/>
                      </a:pPr>
                      <a:r>
                        <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13 hours</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5</a:t>
                      </a:r>
                      <a:r>
                        <a:rPr lang="en-US" sz="1800">
                          <a:solidFill>
                            <a:schemeClr val="lt1"/>
                          </a:solidFill>
                          <a:latin typeface="Cambria Math"/>
                          <a:ea typeface="Cambria Math"/>
                          <a:cs typeface="Cambria Math"/>
                          <a:sym typeface="Cambria Math"/>
                        </a:rPr>
                        <a:t> hours</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None/>
                      </a:pPr>
                      <a:r>
                        <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11 hours</a:t>
                      </a:r>
                      <a:endParaRPr sz="1800">
                        <a:solidFill>
                          <a:schemeClr val="lt1"/>
                        </a:solidFill>
                        <a:latin typeface="Cambria Math"/>
                        <a:ea typeface="Cambria Math"/>
                        <a:cs typeface="Cambria Math"/>
                        <a:sym typeface="Cambria Math"/>
                      </a:endParaRPr>
                    </a:p>
                  </a:txBody>
                  <a:tcPr marT="91425" marB="91425" marR="91425" marL="91425"/>
                </a:tc>
              </a:tr>
              <a:tr h="381000">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1) Logout module</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Clr>
                          <a:schemeClr val="dk1"/>
                        </a:buClr>
                        <a:buSzPts val="1100"/>
                        <a:buFont typeface="Arial"/>
                        <a:buNone/>
                      </a:pPr>
                      <a:r>
                        <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2) Validation</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Manju Bhargavi</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4</a:t>
                      </a:r>
                      <a:r>
                        <a:rPr lang="en-US" sz="1800">
                          <a:solidFill>
                            <a:schemeClr val="lt1"/>
                          </a:solidFill>
                          <a:latin typeface="Cambria Math"/>
                          <a:ea typeface="Cambria Math"/>
                          <a:cs typeface="Cambria Math"/>
                          <a:sym typeface="Cambria Math"/>
                        </a:rPr>
                        <a:t> hours</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None/>
                      </a:pPr>
                      <a:r>
                        <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8 hours</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2</a:t>
                      </a:r>
                      <a:r>
                        <a:rPr lang="en-US" sz="1800">
                          <a:solidFill>
                            <a:schemeClr val="lt1"/>
                          </a:solidFill>
                          <a:latin typeface="Cambria Math"/>
                          <a:ea typeface="Cambria Math"/>
                          <a:cs typeface="Cambria Math"/>
                          <a:sym typeface="Cambria Math"/>
                        </a:rPr>
                        <a:t> hours</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None/>
                      </a:pPr>
                      <a:r>
                        <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8 hours</a:t>
                      </a:r>
                      <a:endParaRPr sz="1800">
                        <a:solidFill>
                          <a:schemeClr val="lt1"/>
                        </a:solidFill>
                        <a:latin typeface="Cambria Math"/>
                        <a:ea typeface="Cambria Math"/>
                        <a:cs typeface="Cambria Math"/>
                        <a:sym typeface="Cambria Math"/>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Report generation module</a:t>
                      </a:r>
                      <a:endParaRPr sz="1800">
                        <a:latin typeface="Cambria Math"/>
                        <a:ea typeface="Cambria Math"/>
                        <a:cs typeface="Cambria Math"/>
                        <a:sym typeface="Cambria Math"/>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Khyathi Kommineni</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10</a:t>
                      </a:r>
                      <a:r>
                        <a:rPr lang="en-US" sz="1800">
                          <a:solidFill>
                            <a:schemeClr val="lt1"/>
                          </a:solidFill>
                          <a:latin typeface="Cambria Math"/>
                          <a:ea typeface="Cambria Math"/>
                          <a:cs typeface="Cambria Math"/>
                          <a:sym typeface="Cambria Math"/>
                        </a:rPr>
                        <a:t> hours</a:t>
                      </a:r>
                      <a:endParaRPr sz="1800">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8</a:t>
                      </a:r>
                      <a:r>
                        <a:rPr lang="en-US" sz="1800">
                          <a:solidFill>
                            <a:schemeClr val="lt1"/>
                          </a:solidFill>
                          <a:latin typeface="Cambria Math"/>
                          <a:ea typeface="Cambria Math"/>
                          <a:cs typeface="Cambria Math"/>
                          <a:sym typeface="Cambria Math"/>
                        </a:rPr>
                        <a:t> hours</a:t>
                      </a:r>
                      <a:endParaRPr sz="1800">
                        <a:latin typeface="Cambria Math"/>
                        <a:ea typeface="Cambria Math"/>
                        <a:cs typeface="Cambria Math"/>
                        <a:sym typeface="Cambria Math"/>
                      </a:endParaRPr>
                    </a:p>
                  </a:txBody>
                  <a:tcPr marT="91425" marB="91425" marR="91425" marL="91425"/>
                </a:tc>
              </a:tr>
            </a:tbl>
          </a:graphicData>
        </a:graphic>
      </p:graphicFrame>
      <p:graphicFrame>
        <p:nvGraphicFramePr>
          <p:cNvPr id="247" name="Google Shape;247;p41"/>
          <p:cNvGraphicFramePr/>
          <p:nvPr/>
        </p:nvGraphicFramePr>
        <p:xfrm>
          <a:off x="952500" y="5272975"/>
          <a:ext cx="3000000" cy="3000000"/>
        </p:xfrm>
        <a:graphic>
          <a:graphicData uri="http://schemas.openxmlformats.org/drawingml/2006/table">
            <a:tbl>
              <a:tblPr>
                <a:noFill/>
                <a:tableStyleId>{FC4F6721-5E26-45F9-B6DC-E50F0FE94F1D}</a:tableStyleId>
              </a:tblPr>
              <a:tblGrid>
                <a:gridCol w="2571750"/>
                <a:gridCol w="3198625"/>
                <a:gridCol w="1944875"/>
                <a:gridCol w="2571750"/>
              </a:tblGrid>
              <a:tr h="381000">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1) Admin module</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2) Random giveaway generator module</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K M K Nitesh Varma</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6</a:t>
                      </a:r>
                      <a:r>
                        <a:rPr lang="en-US" sz="1800">
                          <a:solidFill>
                            <a:schemeClr val="lt1"/>
                          </a:solidFill>
                          <a:latin typeface="Cambria Math"/>
                          <a:ea typeface="Cambria Math"/>
                          <a:cs typeface="Cambria Math"/>
                          <a:sym typeface="Cambria Math"/>
                        </a:rPr>
                        <a:t> hours</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None/>
                      </a:pPr>
                      <a:r>
                        <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10 hours</a:t>
                      </a:r>
                      <a:endParaRPr sz="1800">
                        <a:solidFill>
                          <a:schemeClr val="lt1"/>
                        </a:solidFill>
                        <a:latin typeface="Cambria Math"/>
                        <a:ea typeface="Cambria Math"/>
                        <a:cs typeface="Cambria Math"/>
                        <a:sym typeface="Cambria Math"/>
                      </a:endParaRPr>
                    </a:p>
                  </a:txBody>
                  <a:tcPr marT="91425" marB="91425" marR="91425" marL="91425"/>
                </a:tc>
                <a:tc>
                  <a:txBody>
                    <a:bodyPr/>
                    <a:lstStyle/>
                    <a:p>
                      <a:pPr indent="0" lvl="0" marL="0" rtl="0" algn="l">
                        <a:spcBef>
                          <a:spcPts val="0"/>
                        </a:spcBef>
                        <a:spcAft>
                          <a:spcPts val="0"/>
                        </a:spcAft>
                        <a:buNone/>
                      </a:pPr>
                      <a:r>
                        <a:rPr lang="en-US" sz="1800">
                          <a:solidFill>
                            <a:schemeClr val="lt1"/>
                          </a:solidFill>
                          <a:latin typeface="Cambria Math"/>
                          <a:ea typeface="Cambria Math"/>
                          <a:cs typeface="Cambria Math"/>
                          <a:sym typeface="Cambria Math"/>
                        </a:rPr>
                        <a:t>4</a:t>
                      </a:r>
                      <a:r>
                        <a:rPr lang="en-US" sz="1800">
                          <a:solidFill>
                            <a:schemeClr val="lt1"/>
                          </a:solidFill>
                          <a:latin typeface="Cambria Math"/>
                          <a:ea typeface="Cambria Math"/>
                          <a:cs typeface="Cambria Math"/>
                          <a:sym typeface="Cambria Math"/>
                        </a:rPr>
                        <a:t> hours</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None/>
                      </a:pPr>
                      <a:r>
                        <a:t/>
                      </a:r>
                      <a:endParaRPr sz="1800">
                        <a:solidFill>
                          <a:schemeClr val="lt1"/>
                        </a:solidFill>
                        <a:latin typeface="Cambria Math"/>
                        <a:ea typeface="Cambria Math"/>
                        <a:cs typeface="Cambria Math"/>
                        <a:sym typeface="Cambria Math"/>
                      </a:endParaRPr>
                    </a:p>
                    <a:p>
                      <a:pPr indent="0" lvl="0" marL="0" rtl="0" algn="l">
                        <a:spcBef>
                          <a:spcPts val="0"/>
                        </a:spcBef>
                        <a:spcAft>
                          <a:spcPts val="0"/>
                        </a:spcAft>
                        <a:buClr>
                          <a:schemeClr val="dk1"/>
                        </a:buClr>
                        <a:buSzPts val="1100"/>
                        <a:buFont typeface="Arial"/>
                        <a:buNone/>
                      </a:pPr>
                      <a:r>
                        <a:rPr lang="en-US" sz="1800">
                          <a:solidFill>
                            <a:schemeClr val="lt1"/>
                          </a:solidFill>
                          <a:latin typeface="Cambria Math"/>
                          <a:ea typeface="Cambria Math"/>
                          <a:cs typeface="Cambria Math"/>
                          <a:sym typeface="Cambria Math"/>
                        </a:rPr>
                        <a:t>10 hours</a:t>
                      </a:r>
                      <a:endParaRPr sz="1800">
                        <a:solidFill>
                          <a:schemeClr val="lt1"/>
                        </a:solidFill>
                        <a:latin typeface="Cambria Math"/>
                        <a:ea typeface="Cambria Math"/>
                        <a:cs typeface="Cambria Math"/>
                        <a:sym typeface="Cambria Math"/>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nvSpPr>
        <p:spPr>
          <a:xfrm>
            <a:off x="609600" y="1985750"/>
            <a:ext cx="10972800" cy="2401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3600">
                <a:solidFill>
                  <a:srgbClr val="FFC000"/>
                </a:solidFill>
                <a:latin typeface="Cambria Math"/>
                <a:ea typeface="Cambria Math"/>
                <a:cs typeface="Cambria Math"/>
                <a:sym typeface="Cambria Math"/>
              </a:rPr>
              <a:t>Why did you select TSP as the domain for your project?</a:t>
            </a:r>
            <a:endParaRPr b="1" sz="3600">
              <a:solidFill>
                <a:srgbClr val="FFC000"/>
              </a:solidFill>
              <a:latin typeface="Cambria Math"/>
              <a:ea typeface="Cambria Math"/>
              <a:cs typeface="Cambria Math"/>
              <a:sym typeface="Cambria Math"/>
            </a:endParaRPr>
          </a:p>
          <a:p>
            <a:pPr indent="0" lvl="0" marL="0" rtl="0" algn="ctr">
              <a:lnSpc>
                <a:spcPct val="150000"/>
              </a:lnSpc>
              <a:spcBef>
                <a:spcPts val="0"/>
              </a:spcBef>
              <a:spcAft>
                <a:spcPts val="0"/>
              </a:spcAft>
              <a:buNone/>
            </a:pPr>
            <a:r>
              <a:rPr b="1" lang="en-US" sz="3600">
                <a:solidFill>
                  <a:srgbClr val="FFC000"/>
                </a:solidFill>
                <a:latin typeface="Cambria Math"/>
                <a:ea typeface="Cambria Math"/>
                <a:cs typeface="Cambria Math"/>
                <a:sym typeface="Cambria Math"/>
              </a:rPr>
              <a:t>Why is TSP a good choice for your project?</a:t>
            </a:r>
            <a:endParaRPr b="1" sz="3600">
              <a:solidFill>
                <a:srgbClr val="FFC000"/>
              </a:solidFill>
              <a:latin typeface="Cambria Math"/>
              <a:ea typeface="Cambria Math"/>
              <a:cs typeface="Cambria Math"/>
              <a:sym typeface="Cambria Math"/>
            </a:endParaRPr>
          </a:p>
          <a:p>
            <a:pPr indent="0" lvl="0" marL="0" rtl="0" algn="ctr">
              <a:lnSpc>
                <a:spcPct val="150000"/>
              </a:lnSpc>
              <a:spcBef>
                <a:spcPts val="0"/>
              </a:spcBef>
              <a:spcAft>
                <a:spcPts val="0"/>
              </a:spcAft>
              <a:buNone/>
            </a:pPr>
            <a:r>
              <a:t/>
            </a:r>
            <a:endParaRPr sz="3600">
              <a:solidFill>
                <a:srgbClr val="FFC000"/>
              </a:solidFill>
              <a:latin typeface="Cambria Math"/>
              <a:ea typeface="Cambria Math"/>
              <a:cs typeface="Cambria Math"/>
              <a:sym typeface="Cambria Math"/>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2"/>
          <p:cNvPicPr preferRelativeResize="0"/>
          <p:nvPr/>
        </p:nvPicPr>
        <p:blipFill rotWithShape="1">
          <a:blip r:embed="rId3">
            <a:alphaModFix/>
          </a:blip>
          <a:srcRect b="0" l="-9200" r="9200" t="0"/>
          <a:stretch/>
        </p:blipFill>
        <p:spPr>
          <a:xfrm>
            <a:off x="4983725" y="152400"/>
            <a:ext cx="6899038" cy="6553199"/>
          </a:xfrm>
          <a:prstGeom prst="rect">
            <a:avLst/>
          </a:prstGeom>
          <a:noFill/>
          <a:ln>
            <a:noFill/>
          </a:ln>
        </p:spPr>
      </p:pic>
      <p:sp>
        <p:nvSpPr>
          <p:cNvPr id="253" name="Google Shape;253;p42"/>
          <p:cNvSpPr txBox="1"/>
          <p:nvPr/>
        </p:nvSpPr>
        <p:spPr>
          <a:xfrm>
            <a:off x="409450" y="2640850"/>
            <a:ext cx="4790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FFC000"/>
                </a:solidFill>
                <a:latin typeface="Cambria Math"/>
                <a:ea typeface="Cambria Math"/>
                <a:cs typeface="Cambria Math"/>
                <a:sym typeface="Cambria Math"/>
              </a:rPr>
              <a:t>PEER EVALUATION</a:t>
            </a:r>
            <a:endParaRPr b="1" sz="4000">
              <a:solidFill>
                <a:srgbClr val="FFC000"/>
              </a:solidFill>
              <a:latin typeface="Cambria Math"/>
              <a:ea typeface="Cambria Math"/>
              <a:cs typeface="Cambria Math"/>
              <a:sym typeface="Cambria Math"/>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1117775" y="359393"/>
            <a:ext cx="10138500" cy="6348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None/>
            </a:pPr>
            <a:r>
              <a:rPr b="1" lang="en-US" sz="4000">
                <a:solidFill>
                  <a:srgbClr val="FFC000"/>
                </a:solidFill>
                <a:latin typeface="Cambria Math"/>
                <a:ea typeface="Cambria Math"/>
                <a:cs typeface="Cambria Math"/>
                <a:sym typeface="Cambria Math"/>
              </a:rPr>
              <a:t>PROJECT SCREENSHOTS</a:t>
            </a:r>
            <a:endParaRPr b="1" sz="4000">
              <a:solidFill>
                <a:srgbClr val="FFC000"/>
              </a:solidFill>
              <a:latin typeface="Cambria Math"/>
              <a:ea typeface="Cambria Math"/>
              <a:cs typeface="Cambria Math"/>
              <a:sym typeface="Cambria Math"/>
            </a:endParaRPr>
          </a:p>
        </p:txBody>
      </p:sp>
      <p:pic>
        <p:nvPicPr>
          <p:cNvPr id="259" name="Google Shape;259;p43"/>
          <p:cNvPicPr preferRelativeResize="0"/>
          <p:nvPr/>
        </p:nvPicPr>
        <p:blipFill>
          <a:blip r:embed="rId3">
            <a:alphaModFix/>
          </a:blip>
          <a:stretch>
            <a:fillRect/>
          </a:stretch>
        </p:blipFill>
        <p:spPr>
          <a:xfrm>
            <a:off x="725625" y="1070400"/>
            <a:ext cx="10689000" cy="54719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4"/>
          <p:cNvPicPr preferRelativeResize="0"/>
          <p:nvPr/>
        </p:nvPicPr>
        <p:blipFill>
          <a:blip r:embed="rId3">
            <a:alphaModFix/>
          </a:blip>
          <a:stretch>
            <a:fillRect/>
          </a:stretch>
        </p:blipFill>
        <p:spPr>
          <a:xfrm>
            <a:off x="383700" y="152400"/>
            <a:ext cx="11404125" cy="6422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5"/>
          <p:cNvPicPr preferRelativeResize="0"/>
          <p:nvPr/>
        </p:nvPicPr>
        <p:blipFill>
          <a:blip r:embed="rId3">
            <a:alphaModFix/>
          </a:blip>
          <a:stretch>
            <a:fillRect/>
          </a:stretch>
        </p:blipFill>
        <p:spPr>
          <a:xfrm>
            <a:off x="348300" y="152400"/>
            <a:ext cx="11548600" cy="6485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3" name="Shape 273"/>
        <p:cNvGrpSpPr/>
        <p:nvPr/>
      </p:nvGrpSpPr>
      <p:grpSpPr>
        <a:xfrm>
          <a:off x="0" y="0"/>
          <a:ext cx="0" cy="0"/>
          <a:chOff x="0" y="0"/>
          <a:chExt cx="0" cy="0"/>
        </a:xfrm>
      </p:grpSpPr>
      <p:sp>
        <p:nvSpPr>
          <p:cNvPr id="274" name="Google Shape;274;p46"/>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pic>
        <p:nvPicPr>
          <p:cNvPr descr="Colourful adhesive taps and pen on open notebook" id="275" name="Google Shape;275;p46"/>
          <p:cNvPicPr preferRelativeResize="0"/>
          <p:nvPr/>
        </p:nvPicPr>
        <p:blipFill rotWithShape="1">
          <a:blip r:embed="rId3">
            <a:alphaModFix amt="60000"/>
          </a:blip>
          <a:srcRect b="-2" l="0" r="-2" t="15760"/>
          <a:stretch/>
        </p:blipFill>
        <p:spPr>
          <a:xfrm>
            <a:off x="-4199" y="10"/>
            <a:ext cx="12196199" cy="6857990"/>
          </a:xfrm>
          <a:prstGeom prst="rect">
            <a:avLst/>
          </a:prstGeom>
          <a:noFill/>
          <a:ln>
            <a:noFill/>
          </a:ln>
        </p:spPr>
      </p:pic>
      <p:sp>
        <p:nvSpPr>
          <p:cNvPr id="276" name="Google Shape;276;p46"/>
          <p:cNvSpPr/>
          <p:nvPr/>
        </p:nvSpPr>
        <p:spPr>
          <a:xfrm>
            <a:off x="3906494" y="859953"/>
            <a:ext cx="4379010" cy="5197947"/>
          </a:xfrm>
          <a:custGeom>
            <a:rect b="b" l="l" r="r" t="t"/>
            <a:pathLst>
              <a:path extrusionOk="0" h="5246128" w="4419600">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277" name="Google Shape;277;p46"/>
          <p:cNvSpPr txBox="1"/>
          <p:nvPr/>
        </p:nvSpPr>
        <p:spPr>
          <a:xfrm>
            <a:off x="2661849" y="1921623"/>
            <a:ext cx="6868301" cy="1750731"/>
          </a:xfrm>
          <a:prstGeom prst="rect">
            <a:avLst/>
          </a:prstGeom>
          <a:noFill/>
          <a:ln>
            <a:noFill/>
          </a:ln>
        </p:spPr>
        <p:txBody>
          <a:bodyPr anchorCtr="0" anchor="b" bIns="45700" lIns="91425" spcFirstLastPara="1" rIns="91425" wrap="square" tIns="45700">
            <a:normAutofit/>
          </a:bodyPr>
          <a:lstStyle/>
          <a:p>
            <a:pPr indent="0" lvl="0" marL="0" marR="0" rtl="0" algn="ctr">
              <a:spcBef>
                <a:spcPts val="0"/>
              </a:spcBef>
              <a:spcAft>
                <a:spcPts val="0"/>
              </a:spcAft>
              <a:buNone/>
            </a:pPr>
            <a:r>
              <a:rPr b="1" lang="en-US" sz="4800">
                <a:solidFill>
                  <a:srgbClr val="FFC000"/>
                </a:solidFill>
                <a:latin typeface="Cambria Math"/>
                <a:ea typeface="Cambria Math"/>
                <a:cs typeface="Cambria Math"/>
                <a:sym typeface="Cambria Math"/>
              </a:rPr>
              <a:t>THANK YOU </a:t>
            </a:r>
            <a:endParaRPr/>
          </a:p>
        </p:txBody>
      </p:sp>
      <p:cxnSp>
        <p:nvCxnSpPr>
          <p:cNvPr id="278" name="Google Shape;278;p46"/>
          <p:cNvCxnSpPr/>
          <p:nvPr/>
        </p:nvCxnSpPr>
        <p:spPr>
          <a:xfrm rot="10800000">
            <a:off x="5376602" y="4316294"/>
            <a:ext cx="1458419" cy="0"/>
          </a:xfrm>
          <a:prstGeom prst="straightConnector1">
            <a:avLst/>
          </a:prstGeom>
          <a:noFill/>
          <a:ln cap="flat" cmpd="sng" w="10775">
            <a:solidFill>
              <a:srgbClr val="FFFFFF"/>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nvSpPr>
        <p:spPr>
          <a:xfrm>
            <a:off x="428250" y="269100"/>
            <a:ext cx="11335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FFC000"/>
                </a:solidFill>
                <a:latin typeface="Cambria Math"/>
                <a:ea typeface="Cambria Math"/>
                <a:cs typeface="Cambria Math"/>
                <a:sym typeface="Cambria Math"/>
              </a:rPr>
              <a:t>PERSONAL SOFTWARE PROCESS vs TEAM SOFTWARE PROCESS </a:t>
            </a:r>
            <a:endParaRPr b="1" sz="3000">
              <a:solidFill>
                <a:srgbClr val="FFC000"/>
              </a:solidFill>
              <a:latin typeface="Cambria Math"/>
              <a:ea typeface="Cambria Math"/>
              <a:cs typeface="Cambria Math"/>
              <a:sym typeface="Cambria Math"/>
            </a:endParaRPr>
          </a:p>
        </p:txBody>
      </p:sp>
      <p:pic>
        <p:nvPicPr>
          <p:cNvPr id="110" name="Google Shape;110;p16"/>
          <p:cNvPicPr preferRelativeResize="0"/>
          <p:nvPr/>
        </p:nvPicPr>
        <p:blipFill>
          <a:blip r:embed="rId3">
            <a:alphaModFix/>
          </a:blip>
          <a:stretch>
            <a:fillRect/>
          </a:stretch>
        </p:blipFill>
        <p:spPr>
          <a:xfrm>
            <a:off x="772900" y="1022475"/>
            <a:ext cx="10815150" cy="5316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nvSpPr>
        <p:spPr>
          <a:xfrm>
            <a:off x="496950" y="2597850"/>
            <a:ext cx="11198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200">
                <a:solidFill>
                  <a:srgbClr val="FFC000"/>
                </a:solidFill>
                <a:latin typeface="Cambria Math"/>
                <a:ea typeface="Cambria Math"/>
                <a:cs typeface="Cambria Math"/>
                <a:sym typeface="Cambria Math"/>
              </a:rPr>
              <a:t>CYCLE-1</a:t>
            </a:r>
            <a:endParaRPr b="1" sz="7200">
              <a:solidFill>
                <a:srgbClr val="FFC000"/>
              </a:solidFill>
              <a:latin typeface="Cambria Math"/>
              <a:ea typeface="Cambria Math"/>
              <a:cs typeface="Cambria Math"/>
              <a:sym typeface="Cambria Math"/>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8"/>
          <p:cNvPicPr preferRelativeResize="0"/>
          <p:nvPr/>
        </p:nvPicPr>
        <p:blipFill rotWithShape="1">
          <a:blip r:embed="rId3">
            <a:alphaModFix/>
          </a:blip>
          <a:srcRect b="59840" l="0" r="0" t="0"/>
          <a:stretch/>
        </p:blipFill>
        <p:spPr>
          <a:xfrm>
            <a:off x="458475" y="332088"/>
            <a:ext cx="11275051" cy="586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nvSpPr>
        <p:spPr>
          <a:xfrm>
            <a:off x="496950" y="739775"/>
            <a:ext cx="1119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000">
                <a:solidFill>
                  <a:srgbClr val="FFC000"/>
                </a:solidFill>
                <a:latin typeface="Cambria Math"/>
                <a:ea typeface="Cambria Math"/>
                <a:cs typeface="Cambria Math"/>
                <a:sym typeface="Cambria Math"/>
              </a:rPr>
              <a:t>TEAM LEADER</a:t>
            </a:r>
            <a:endParaRPr b="1" sz="6000">
              <a:solidFill>
                <a:srgbClr val="FFC000"/>
              </a:solidFill>
              <a:latin typeface="Cambria Math"/>
              <a:ea typeface="Cambria Math"/>
              <a:cs typeface="Cambria Math"/>
              <a:sym typeface="Cambria Math"/>
            </a:endParaRPr>
          </a:p>
        </p:txBody>
      </p:sp>
      <p:pic>
        <p:nvPicPr>
          <p:cNvPr id="126" name="Google Shape;126;p19"/>
          <p:cNvPicPr preferRelativeResize="0"/>
          <p:nvPr/>
        </p:nvPicPr>
        <p:blipFill>
          <a:blip r:embed="rId3">
            <a:alphaModFix/>
          </a:blip>
          <a:stretch>
            <a:fillRect/>
          </a:stretch>
        </p:blipFill>
        <p:spPr>
          <a:xfrm>
            <a:off x="2476500" y="2260600"/>
            <a:ext cx="7239000" cy="415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nvSpPr>
        <p:spPr>
          <a:xfrm>
            <a:off x="437850" y="614275"/>
            <a:ext cx="11316300" cy="776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solidFill>
                  <a:srgbClr val="FFC000"/>
                </a:solidFill>
                <a:latin typeface="Cambria Math"/>
                <a:ea typeface="Cambria Math"/>
                <a:cs typeface="Cambria Math"/>
                <a:sym typeface="Cambria Math"/>
              </a:rPr>
              <a:t>Inputs</a:t>
            </a:r>
            <a:endParaRPr b="1" sz="3000">
              <a:solidFill>
                <a:srgbClr val="FFC000"/>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Boost my teammates confidence.</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Have better time management.</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Quickly and effectively resolve team conflicts.</a:t>
            </a:r>
            <a:endParaRPr b="1" sz="27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Effective communication with team members.</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Effectively facilitate team meetings.</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Contributed to the development of the Account creation module.</a:t>
            </a:r>
            <a:endParaRPr b="1" sz="2400">
              <a:solidFill>
                <a:schemeClr val="lt1"/>
              </a:solidFill>
              <a:latin typeface="Cambria Math"/>
              <a:ea typeface="Cambria Math"/>
              <a:cs typeface="Cambria Math"/>
              <a:sym typeface="Cambria Math"/>
            </a:endParaRPr>
          </a:p>
          <a:p>
            <a:pPr indent="0" lvl="0" marL="0" rtl="0" algn="l">
              <a:lnSpc>
                <a:spcPct val="115000"/>
              </a:lnSpc>
              <a:spcBef>
                <a:spcPts val="0"/>
              </a:spcBef>
              <a:spcAft>
                <a:spcPts val="0"/>
              </a:spcAft>
              <a:buNone/>
            </a:pPr>
            <a:r>
              <a:rPr b="1" lang="en-US" sz="3000">
                <a:solidFill>
                  <a:srgbClr val="FFC000"/>
                </a:solidFill>
                <a:latin typeface="Cambria Math"/>
                <a:ea typeface="Cambria Math"/>
                <a:cs typeface="Cambria Math"/>
                <a:sym typeface="Cambria Math"/>
              </a:rPr>
              <a:t>Experience and Outcomes</a:t>
            </a:r>
            <a:endParaRPr b="1" sz="3000">
              <a:solidFill>
                <a:srgbClr val="FFC000"/>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Gaining industry level experience of leading a team.</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Effective communication skills.</a:t>
            </a:r>
            <a:endParaRPr b="1" sz="2400">
              <a:solidFill>
                <a:schemeClr val="lt1"/>
              </a:solidFill>
              <a:latin typeface="Cambria Math"/>
              <a:ea typeface="Cambria Math"/>
              <a:cs typeface="Cambria Math"/>
              <a:sym typeface="Cambria Math"/>
            </a:endParaRPr>
          </a:p>
          <a:p>
            <a:pPr indent="-381000" lvl="0" marL="457200" rtl="0" algn="l">
              <a:lnSpc>
                <a:spcPct val="115000"/>
              </a:lnSpc>
              <a:spcBef>
                <a:spcPts val="0"/>
              </a:spcBef>
              <a:spcAft>
                <a:spcPts val="0"/>
              </a:spcAft>
              <a:buClr>
                <a:schemeClr val="lt1"/>
              </a:buClr>
              <a:buSzPts val="2400"/>
              <a:buFont typeface="Cambria Math"/>
              <a:buChar char="●"/>
            </a:pPr>
            <a:r>
              <a:rPr b="1" lang="en-US" sz="2400">
                <a:solidFill>
                  <a:schemeClr val="lt1"/>
                </a:solidFill>
                <a:latin typeface="Cambria Math"/>
                <a:ea typeface="Cambria Math"/>
                <a:cs typeface="Cambria Math"/>
                <a:sym typeface="Cambria Math"/>
              </a:rPr>
              <a:t>Able to resolve and manage conflicts within the team.</a:t>
            </a:r>
            <a:endParaRPr b="1" sz="2400">
              <a:solidFill>
                <a:schemeClr val="lt1"/>
              </a:solidFill>
              <a:latin typeface="Cambria Math"/>
              <a:ea typeface="Cambria Math"/>
              <a:cs typeface="Cambria Math"/>
              <a:sym typeface="Cambria Math"/>
            </a:endParaRPr>
          </a:p>
          <a:p>
            <a:pPr indent="0" lvl="0" marL="0" rtl="0" algn="l">
              <a:lnSpc>
                <a:spcPct val="115000"/>
              </a:lnSpc>
              <a:spcBef>
                <a:spcPts val="0"/>
              </a:spcBef>
              <a:spcAft>
                <a:spcPts val="0"/>
              </a:spcAft>
              <a:buNone/>
            </a:pPr>
            <a:r>
              <a:t/>
            </a:r>
            <a:endParaRPr b="1" sz="3000">
              <a:solidFill>
                <a:srgbClr val="FFC000"/>
              </a:solidFill>
              <a:latin typeface="Cambria Math"/>
              <a:ea typeface="Cambria Math"/>
              <a:cs typeface="Cambria Math"/>
              <a:sym typeface="Cambria Math"/>
            </a:endParaRPr>
          </a:p>
          <a:p>
            <a:pPr indent="0" lvl="0" marL="0" rtl="0" algn="l">
              <a:lnSpc>
                <a:spcPct val="115000"/>
              </a:lnSpc>
              <a:spcBef>
                <a:spcPts val="0"/>
              </a:spcBef>
              <a:spcAft>
                <a:spcPts val="0"/>
              </a:spcAft>
              <a:buNone/>
            </a:pPr>
            <a:r>
              <a:t/>
            </a:r>
            <a:endParaRPr b="1" sz="3000">
              <a:solidFill>
                <a:srgbClr val="FFC000"/>
              </a:solidFill>
              <a:latin typeface="Cambria Math"/>
              <a:ea typeface="Cambria Math"/>
              <a:cs typeface="Cambria Math"/>
              <a:sym typeface="Cambria Math"/>
            </a:endParaRPr>
          </a:p>
          <a:p>
            <a:pPr indent="0" lvl="0" marL="0" rtl="0" algn="l">
              <a:lnSpc>
                <a:spcPct val="115000"/>
              </a:lnSpc>
              <a:spcBef>
                <a:spcPts val="0"/>
              </a:spcBef>
              <a:spcAft>
                <a:spcPts val="0"/>
              </a:spcAft>
              <a:buNone/>
            </a:pPr>
            <a:r>
              <a:t/>
            </a:r>
            <a:endParaRPr b="1" sz="3000">
              <a:solidFill>
                <a:srgbClr val="FFC000"/>
              </a:solidFill>
              <a:latin typeface="Cambria Math"/>
              <a:ea typeface="Cambria Math"/>
              <a:cs typeface="Cambria Math"/>
              <a:sym typeface="Cambria Math"/>
            </a:endParaRPr>
          </a:p>
          <a:p>
            <a:pPr indent="0" lvl="0" marL="0" rtl="0" algn="l">
              <a:lnSpc>
                <a:spcPct val="115000"/>
              </a:lnSpc>
              <a:spcBef>
                <a:spcPts val="0"/>
              </a:spcBef>
              <a:spcAft>
                <a:spcPts val="0"/>
              </a:spcAft>
              <a:buNone/>
            </a:pPr>
            <a:r>
              <a:rPr b="1" lang="en-US" sz="3000" u="sng">
                <a:solidFill>
                  <a:srgbClr val="FFC000"/>
                </a:solidFill>
                <a:latin typeface="Cambria Math"/>
                <a:ea typeface="Cambria Math"/>
                <a:cs typeface="Cambria Math"/>
                <a:sym typeface="Cambria Math"/>
              </a:rPr>
              <a:t>   </a:t>
            </a:r>
            <a:r>
              <a:rPr b="1" lang="en-US" sz="3600">
                <a:solidFill>
                  <a:srgbClr val="FFC000"/>
                </a:solidFill>
                <a:latin typeface="Cambria Math"/>
                <a:ea typeface="Cambria Math"/>
                <a:cs typeface="Cambria Math"/>
                <a:sym typeface="Cambria Math"/>
              </a:rPr>
              <a:t>   </a:t>
            </a:r>
            <a:endParaRPr b="1" sz="3600">
              <a:solidFill>
                <a:srgbClr val="FFC000"/>
              </a:solidFill>
              <a:latin typeface="Cambria Math"/>
              <a:ea typeface="Cambria Math"/>
              <a:cs typeface="Cambria Math"/>
              <a:sym typeface="Cambria Math"/>
            </a:endParaRPr>
          </a:p>
          <a:p>
            <a:pPr indent="0" lvl="0" marL="0" rtl="0" algn="l">
              <a:spcBef>
                <a:spcPts val="0"/>
              </a:spcBef>
              <a:spcAft>
                <a:spcPts val="0"/>
              </a:spcAft>
              <a:buNone/>
            </a:pPr>
            <a:r>
              <a:t/>
            </a:r>
            <a:endParaRPr b="1" sz="3000">
              <a:solidFill>
                <a:schemeClr val="lt1"/>
              </a:solidFill>
              <a:latin typeface="Cambria Math"/>
              <a:ea typeface="Cambria Math"/>
              <a:cs typeface="Cambria Math"/>
              <a:sym typeface="Cambria Math"/>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nvSpPr>
        <p:spPr>
          <a:xfrm>
            <a:off x="496950" y="655325"/>
            <a:ext cx="1119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000">
                <a:solidFill>
                  <a:srgbClr val="FFC000"/>
                </a:solidFill>
                <a:latin typeface="Cambria Math"/>
                <a:ea typeface="Cambria Math"/>
                <a:cs typeface="Cambria Math"/>
                <a:sym typeface="Cambria Math"/>
              </a:rPr>
              <a:t>TEAM INSTRUCTOR</a:t>
            </a:r>
            <a:endParaRPr b="1" sz="6000">
              <a:solidFill>
                <a:srgbClr val="FFC000"/>
              </a:solidFill>
              <a:latin typeface="Cambria Math"/>
              <a:ea typeface="Cambria Math"/>
              <a:cs typeface="Cambria Math"/>
              <a:sym typeface="Cambria Math"/>
            </a:endParaRPr>
          </a:p>
        </p:txBody>
      </p:sp>
      <p:pic>
        <p:nvPicPr>
          <p:cNvPr id="137" name="Google Shape;137;p21"/>
          <p:cNvPicPr preferRelativeResize="0"/>
          <p:nvPr/>
        </p:nvPicPr>
        <p:blipFill rotWithShape="1">
          <a:blip r:embed="rId3">
            <a:alphaModFix/>
          </a:blip>
          <a:srcRect b="-4890" l="0" r="0" t="4890"/>
          <a:stretch/>
        </p:blipFill>
        <p:spPr>
          <a:xfrm>
            <a:off x="2422000" y="2204275"/>
            <a:ext cx="7348000" cy="418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ultVTI">
  <a:themeElements>
    <a:clrScheme name="archway">
      <a:dk1>
        <a:srgbClr val="000000"/>
      </a:dk1>
      <a:lt1>
        <a:srgbClr val="FFFFFF"/>
      </a:lt1>
      <a:dk2>
        <a:srgbClr val="262626"/>
      </a:dk2>
      <a:lt2>
        <a:srgbClr val="CCC9C2"/>
      </a:lt2>
      <a:accent1>
        <a:srgbClr val="A85E3E"/>
      </a:accent1>
      <a:accent2>
        <a:srgbClr val="C3743C"/>
      </a:accent2>
      <a:accent3>
        <a:srgbClr val="CF6749"/>
      </a:accent3>
      <a:accent4>
        <a:srgbClr val="7D8B71"/>
      </a:accent4>
      <a:accent5>
        <a:srgbClr val="A37A59"/>
      </a:accent5>
      <a:accent6>
        <a:srgbClr val="AB8244"/>
      </a:accent6>
      <a:hlink>
        <a:srgbClr val="B94F31"/>
      </a:hlink>
      <a:folHlink>
        <a:srgbClr val="667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